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7"/>
  </p:notesMasterIdLst>
  <p:handoutMasterIdLst>
    <p:handoutMasterId r:id="rId18"/>
  </p:handoutMasterIdLst>
  <p:sldIdLst>
    <p:sldId id="282" r:id="rId2"/>
    <p:sldId id="307" r:id="rId3"/>
    <p:sldId id="308" r:id="rId4"/>
    <p:sldId id="309" r:id="rId5"/>
    <p:sldId id="310" r:id="rId6"/>
    <p:sldId id="311" r:id="rId7"/>
    <p:sldId id="312" r:id="rId8"/>
    <p:sldId id="313" r:id="rId9"/>
    <p:sldId id="314" r:id="rId10"/>
    <p:sldId id="315" r:id="rId11"/>
    <p:sldId id="316" r:id="rId12"/>
    <p:sldId id="317" r:id="rId13"/>
    <p:sldId id="318" r:id="rId14"/>
    <p:sldId id="322" r:id="rId15"/>
    <p:sldId id="321" r:id="rId16"/>
  </p:sldIdLst>
  <p:sldSz cx="12192000" cy="6858000"/>
  <p:notesSz cx="6858000" cy="9144000"/>
  <p:defaultTextStyle>
    <a:defPPr>
      <a:defRPr lang="de-D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hren Armelle, ERZ-GS-FUF-ÜD" initials="" lastIdx="1" clrIdx="0"/>
  <p:cmAuthor id="2" name="Jacot-Descombes Catherine, BKD-GS-FUF-ÜD"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A161F"/>
    <a:srgbClr val="999999"/>
    <a:srgbClr val="DC121C"/>
    <a:srgbClr val="E2141E"/>
    <a:srgbClr val="F69CA0"/>
    <a:srgbClr val="F379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77207" autoAdjust="0"/>
  </p:normalViewPr>
  <p:slideViewPr>
    <p:cSldViewPr>
      <p:cViewPr>
        <p:scale>
          <a:sx n="70" d="100"/>
          <a:sy n="70" d="100"/>
        </p:scale>
        <p:origin x="1166" y="149"/>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23" d="100"/>
          <a:sy n="123" d="100"/>
        </p:scale>
        <p:origin x="4896"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A676F496-05A8-1AEC-734D-2D52F9F35FC9}"/>
              </a:ext>
            </a:extLst>
          </p:cNvPr>
          <p:cNvSpPr>
            <a:spLocks noGrp="1"/>
          </p:cNvSpPr>
          <p:nvPr>
            <p:ph type="hdr" sz="quarter"/>
          </p:nvPr>
        </p:nvSpPr>
        <p:spPr>
          <a:xfrm>
            <a:off x="476250" y="230188"/>
            <a:ext cx="4321175" cy="309562"/>
          </a:xfrm>
          <a:prstGeom prst="rect">
            <a:avLst/>
          </a:prstGeom>
        </p:spPr>
        <p:txBody>
          <a:bodyPr vert="horz" lIns="0" tIns="0" rIns="0" bIns="0" rtlCol="0"/>
          <a:lstStyle>
            <a:lvl1pPr algn="l" eaLnBrk="1" fontAlgn="auto" hangingPunct="1">
              <a:spcBef>
                <a:spcPts val="0"/>
              </a:spcBef>
              <a:spcAft>
                <a:spcPts val="0"/>
              </a:spcAft>
              <a:defRPr sz="900">
                <a:latin typeface="+mn-lt"/>
              </a:defRPr>
            </a:lvl1pPr>
          </a:lstStyle>
          <a:p>
            <a:pPr>
              <a:defRPr/>
            </a:pPr>
            <a:r>
              <a:rPr lang="de-CH"/>
              <a:t>Kopfzeilentext</a:t>
            </a:r>
            <a:endParaRPr lang="de-CH" dirty="0"/>
          </a:p>
        </p:txBody>
      </p:sp>
      <p:sp>
        <p:nvSpPr>
          <p:cNvPr id="3" name="Datumsplatzhalter 2">
            <a:extLst>
              <a:ext uri="{FF2B5EF4-FFF2-40B4-BE49-F238E27FC236}">
                <a16:creationId xmlns:a16="http://schemas.microsoft.com/office/drawing/2014/main" id="{E7C943D8-37C6-FE75-F6E6-D7CA1B46AFBD}"/>
              </a:ext>
            </a:extLst>
          </p:cNvPr>
          <p:cNvSpPr>
            <a:spLocks noGrp="1"/>
          </p:cNvSpPr>
          <p:nvPr>
            <p:ph type="dt" sz="quarter" idx="1"/>
          </p:nvPr>
        </p:nvSpPr>
        <p:spPr>
          <a:xfrm>
            <a:off x="5137150" y="230188"/>
            <a:ext cx="1244600" cy="309562"/>
          </a:xfrm>
          <a:prstGeom prst="rect">
            <a:avLst/>
          </a:prstGeom>
        </p:spPr>
        <p:txBody>
          <a:bodyPr vert="horz" lIns="0" tIns="0" rIns="0" bIns="0" rtlCol="0"/>
          <a:lstStyle>
            <a:lvl1pPr algn="r" eaLnBrk="1" fontAlgn="auto" hangingPunct="1">
              <a:spcBef>
                <a:spcPts val="0"/>
              </a:spcBef>
              <a:spcAft>
                <a:spcPts val="0"/>
              </a:spcAft>
              <a:defRPr sz="900">
                <a:latin typeface="+mn-lt"/>
              </a:defRPr>
            </a:lvl1pPr>
          </a:lstStyle>
          <a:p>
            <a:pPr>
              <a:defRPr/>
            </a:pPr>
            <a:fld id="{EA6CE982-50D2-425B-A5A0-40C9DA99F0B6}" type="datetime1">
              <a:rPr lang="de-CH"/>
              <a:pPr>
                <a:defRPr/>
              </a:pPr>
              <a:t>09.07.2025</a:t>
            </a:fld>
            <a:endParaRPr lang="de-CH"/>
          </a:p>
        </p:txBody>
      </p:sp>
      <p:sp>
        <p:nvSpPr>
          <p:cNvPr id="4" name="Fußzeilenplatzhalter 3">
            <a:extLst>
              <a:ext uri="{FF2B5EF4-FFF2-40B4-BE49-F238E27FC236}">
                <a16:creationId xmlns:a16="http://schemas.microsoft.com/office/drawing/2014/main" id="{4E32B801-7EAE-DF45-60C4-F0C0C23892AF}"/>
              </a:ext>
            </a:extLst>
          </p:cNvPr>
          <p:cNvSpPr>
            <a:spLocks noGrp="1"/>
          </p:cNvSpPr>
          <p:nvPr>
            <p:ph type="ftr" sz="quarter" idx="2"/>
          </p:nvPr>
        </p:nvSpPr>
        <p:spPr>
          <a:xfrm>
            <a:off x="476250" y="8488363"/>
            <a:ext cx="4321175" cy="331787"/>
          </a:xfrm>
          <a:prstGeom prst="rect">
            <a:avLst/>
          </a:prstGeom>
        </p:spPr>
        <p:txBody>
          <a:bodyPr vert="horz" lIns="0" tIns="0" rIns="0" bIns="0" rtlCol="0" anchor="b"/>
          <a:lstStyle>
            <a:lvl1pPr algn="l" eaLnBrk="1" fontAlgn="auto" hangingPunct="1">
              <a:spcBef>
                <a:spcPts val="0"/>
              </a:spcBef>
              <a:spcAft>
                <a:spcPts val="0"/>
              </a:spcAft>
              <a:defRPr sz="900">
                <a:latin typeface="+mn-lt"/>
              </a:defRPr>
            </a:lvl1pPr>
          </a:lstStyle>
          <a:p>
            <a:pPr>
              <a:defRPr/>
            </a:pPr>
            <a:r>
              <a:rPr lang="de-CH"/>
              <a:t>Fusszeilentext</a:t>
            </a:r>
            <a:endParaRPr lang="de-CH" dirty="0"/>
          </a:p>
        </p:txBody>
      </p:sp>
      <p:sp>
        <p:nvSpPr>
          <p:cNvPr id="5" name="Foliennummernplatzhalter 4">
            <a:extLst>
              <a:ext uri="{FF2B5EF4-FFF2-40B4-BE49-F238E27FC236}">
                <a16:creationId xmlns:a16="http://schemas.microsoft.com/office/drawing/2014/main" id="{F381EC66-E149-811B-7D8A-C24CA31C5D1E}"/>
              </a:ext>
            </a:extLst>
          </p:cNvPr>
          <p:cNvSpPr>
            <a:spLocks noGrp="1"/>
          </p:cNvSpPr>
          <p:nvPr>
            <p:ph type="sldNum" sz="quarter" idx="3"/>
          </p:nvPr>
        </p:nvSpPr>
        <p:spPr>
          <a:xfrm>
            <a:off x="5137150" y="8488363"/>
            <a:ext cx="1244600" cy="331787"/>
          </a:xfrm>
          <a:prstGeom prst="rect">
            <a:avLst/>
          </a:prstGeom>
        </p:spPr>
        <p:txBody>
          <a:bodyPr vert="horz" wrap="square" lIns="0" tIns="0" rIns="0" bIns="0" numCol="1" anchor="b" anchorCtr="0" compatLnSpc="1">
            <a:prstTxWarp prst="textNoShape">
              <a:avLst/>
            </a:prstTxWarp>
          </a:bodyPr>
          <a:lstStyle>
            <a:lvl1pPr algn="r" eaLnBrk="1" hangingPunct="1">
              <a:defRPr sz="900"/>
            </a:lvl1pPr>
          </a:lstStyle>
          <a:p>
            <a:fld id="{AA3F6CBD-4A34-41E1-9FC4-59C0ABF11C9F}" type="slidenum">
              <a:rPr lang="de-CH" altLang="de-DE"/>
              <a:pPr/>
              <a:t>‹Nr.›</a:t>
            </a:fld>
            <a:endParaRPr lang="de-CH"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olienbildplatzhalter 11">
            <a:extLst>
              <a:ext uri="{FF2B5EF4-FFF2-40B4-BE49-F238E27FC236}">
                <a16:creationId xmlns:a16="http://schemas.microsoft.com/office/drawing/2014/main" id="{8B87ADF0-88CD-7168-5B1F-284EC040706A}"/>
              </a:ext>
            </a:extLst>
          </p:cNvPr>
          <p:cNvSpPr>
            <a:spLocks noGrp="1" noRot="1" noChangeAspect="1"/>
          </p:cNvSpPr>
          <p:nvPr>
            <p:ph type="sldImg" idx="2"/>
          </p:nvPr>
        </p:nvSpPr>
        <p:spPr>
          <a:xfrm>
            <a:off x="773113" y="1246188"/>
            <a:ext cx="5561012" cy="3127375"/>
          </a:xfrm>
          <a:prstGeom prst="rect">
            <a:avLst/>
          </a:prstGeom>
          <a:noFill/>
          <a:ln w="3175">
            <a:solidFill>
              <a:prstClr val="black"/>
            </a:solidFill>
          </a:ln>
        </p:spPr>
        <p:txBody>
          <a:bodyPr vert="horz" lIns="91440" tIns="45720" rIns="91440" bIns="45720" rtlCol="0" anchor="ctr"/>
          <a:lstStyle/>
          <a:p>
            <a:pPr lvl="0"/>
            <a:endParaRPr lang="de-CH" noProof="0"/>
          </a:p>
        </p:txBody>
      </p:sp>
      <p:sp>
        <p:nvSpPr>
          <p:cNvPr id="14" name="Fußzeilenplatzhalter 13">
            <a:extLst>
              <a:ext uri="{FF2B5EF4-FFF2-40B4-BE49-F238E27FC236}">
                <a16:creationId xmlns:a16="http://schemas.microsoft.com/office/drawing/2014/main" id="{804986E9-EE73-59EA-586C-B8FC1DDA425B}"/>
              </a:ext>
            </a:extLst>
          </p:cNvPr>
          <p:cNvSpPr>
            <a:spLocks noGrp="1"/>
          </p:cNvSpPr>
          <p:nvPr>
            <p:ph type="ftr" sz="quarter" idx="4"/>
          </p:nvPr>
        </p:nvSpPr>
        <p:spPr>
          <a:xfrm>
            <a:off x="774700" y="8964613"/>
            <a:ext cx="2230438" cy="179387"/>
          </a:xfrm>
          <a:prstGeom prst="rect">
            <a:avLst/>
          </a:prstGeom>
        </p:spPr>
        <p:txBody>
          <a:bodyPr vert="horz" lIns="0" tIns="0" rIns="0" bIns="0" rtlCol="0" anchor="t"/>
          <a:lstStyle>
            <a:lvl1pPr algn="l" eaLnBrk="1" fontAlgn="auto" hangingPunct="1">
              <a:spcBef>
                <a:spcPts val="0"/>
              </a:spcBef>
              <a:spcAft>
                <a:spcPts val="0"/>
              </a:spcAft>
              <a:defRPr sz="900">
                <a:latin typeface="+mn-lt"/>
              </a:defRPr>
            </a:lvl1pPr>
          </a:lstStyle>
          <a:p>
            <a:pPr>
              <a:defRPr/>
            </a:pPr>
            <a:r>
              <a:rPr lang="de-CH"/>
              <a:t>Fusszeilentext</a:t>
            </a:r>
          </a:p>
        </p:txBody>
      </p:sp>
      <p:sp>
        <p:nvSpPr>
          <p:cNvPr id="15" name="Foliennummernplatzhalter 14">
            <a:extLst>
              <a:ext uri="{FF2B5EF4-FFF2-40B4-BE49-F238E27FC236}">
                <a16:creationId xmlns:a16="http://schemas.microsoft.com/office/drawing/2014/main" id="{00C8B127-8E47-1358-B786-D6182A550C4C}"/>
              </a:ext>
            </a:extLst>
          </p:cNvPr>
          <p:cNvSpPr>
            <a:spLocks noGrp="1"/>
          </p:cNvSpPr>
          <p:nvPr>
            <p:ph type="sldNum" sz="quarter" idx="5"/>
          </p:nvPr>
        </p:nvSpPr>
        <p:spPr>
          <a:xfrm>
            <a:off x="5462588" y="8964613"/>
            <a:ext cx="871537" cy="179387"/>
          </a:xfrm>
          <a:prstGeom prst="rect">
            <a:avLst/>
          </a:prstGeom>
        </p:spPr>
        <p:txBody>
          <a:bodyPr vert="horz" wrap="square" lIns="0" tIns="0" rIns="0" bIns="0" numCol="1" anchor="t" anchorCtr="0" compatLnSpc="1">
            <a:prstTxWarp prst="textNoShape">
              <a:avLst/>
            </a:prstTxWarp>
          </a:bodyPr>
          <a:lstStyle>
            <a:lvl1pPr algn="r" eaLnBrk="1" hangingPunct="1">
              <a:defRPr sz="900"/>
            </a:lvl1pPr>
          </a:lstStyle>
          <a:p>
            <a:fld id="{A4E99394-500B-49CB-97DB-267BFEE625FF}" type="slidenum">
              <a:rPr lang="de-CH" altLang="de-DE"/>
              <a:pPr/>
              <a:t>‹Nr.›</a:t>
            </a:fld>
            <a:endParaRPr lang="de-CH" altLang="de-DE"/>
          </a:p>
        </p:txBody>
      </p:sp>
      <p:sp>
        <p:nvSpPr>
          <p:cNvPr id="16" name="Notizenplatzhalter 15">
            <a:extLst>
              <a:ext uri="{FF2B5EF4-FFF2-40B4-BE49-F238E27FC236}">
                <a16:creationId xmlns:a16="http://schemas.microsoft.com/office/drawing/2014/main" id="{C8CF2FE7-1CB9-AFBC-E18B-AB256CC4C3BE}"/>
              </a:ext>
            </a:extLst>
          </p:cNvPr>
          <p:cNvSpPr>
            <a:spLocks noGrp="1"/>
          </p:cNvSpPr>
          <p:nvPr>
            <p:ph type="body" sz="quarter" idx="3"/>
          </p:nvPr>
        </p:nvSpPr>
        <p:spPr>
          <a:xfrm>
            <a:off x="773113" y="4643438"/>
            <a:ext cx="5561012" cy="3889375"/>
          </a:xfrm>
          <a:prstGeom prst="rect">
            <a:avLst/>
          </a:prstGeom>
        </p:spPr>
        <p:txBody>
          <a:bodyPr vert="horz" lIns="0" tIns="0" rIns="0" bIns="0" rtlCol="0"/>
          <a:lstStyle/>
          <a:p>
            <a:pPr lvl="0"/>
            <a:r>
              <a:rPr lang="de-DE" noProof="0" dirty="0"/>
              <a:t>Textmasterformat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endParaRPr lang="de-CH" noProof="0" dirty="0"/>
          </a:p>
        </p:txBody>
      </p:sp>
      <p:sp>
        <p:nvSpPr>
          <p:cNvPr id="17" name="Datumsplatzhalter 16">
            <a:extLst>
              <a:ext uri="{FF2B5EF4-FFF2-40B4-BE49-F238E27FC236}">
                <a16:creationId xmlns:a16="http://schemas.microsoft.com/office/drawing/2014/main" id="{DB981D4B-C3E0-4D56-839E-6C2364C5F708}"/>
              </a:ext>
            </a:extLst>
          </p:cNvPr>
          <p:cNvSpPr>
            <a:spLocks noGrp="1"/>
          </p:cNvSpPr>
          <p:nvPr>
            <p:ph type="dt" idx="1"/>
          </p:nvPr>
        </p:nvSpPr>
        <p:spPr>
          <a:xfrm>
            <a:off x="4229100" y="425450"/>
            <a:ext cx="2095500" cy="185738"/>
          </a:xfrm>
          <a:prstGeom prst="rect">
            <a:avLst/>
          </a:prstGeom>
        </p:spPr>
        <p:txBody>
          <a:bodyPr vert="horz" lIns="0" tIns="0" rIns="0" bIns="0" rtlCol="0"/>
          <a:lstStyle>
            <a:lvl1pPr algn="r" eaLnBrk="1" fontAlgn="auto" hangingPunct="1">
              <a:spcBef>
                <a:spcPts val="0"/>
              </a:spcBef>
              <a:spcAft>
                <a:spcPts val="0"/>
              </a:spcAft>
              <a:defRPr sz="900">
                <a:latin typeface="+mn-lt"/>
              </a:defRPr>
            </a:lvl1pPr>
          </a:lstStyle>
          <a:p>
            <a:pPr>
              <a:defRPr/>
            </a:pPr>
            <a:fld id="{C1A8D31A-B55E-4CFF-AA9F-87965C0C2467}" type="datetime1">
              <a:rPr lang="de-CH"/>
              <a:pPr>
                <a:defRPr/>
              </a:pPr>
              <a:t>09.07.2025</a:t>
            </a:fld>
            <a:endParaRPr lang="de-CH" dirty="0"/>
          </a:p>
        </p:txBody>
      </p:sp>
      <p:sp>
        <p:nvSpPr>
          <p:cNvPr id="18" name="Kopfzeilenplatzhalter 17">
            <a:extLst>
              <a:ext uri="{FF2B5EF4-FFF2-40B4-BE49-F238E27FC236}">
                <a16:creationId xmlns:a16="http://schemas.microsoft.com/office/drawing/2014/main" id="{1EB51F32-60CF-8FDC-8C61-A136D9589F81}"/>
              </a:ext>
            </a:extLst>
          </p:cNvPr>
          <p:cNvSpPr>
            <a:spLocks noGrp="1"/>
          </p:cNvSpPr>
          <p:nvPr>
            <p:ph type="hdr" sz="quarter"/>
          </p:nvPr>
        </p:nvSpPr>
        <p:spPr>
          <a:xfrm>
            <a:off x="765175" y="431800"/>
            <a:ext cx="3248025" cy="179388"/>
          </a:xfrm>
          <a:prstGeom prst="rect">
            <a:avLst/>
          </a:prstGeom>
        </p:spPr>
        <p:txBody>
          <a:bodyPr vert="horz" lIns="0" tIns="0" rIns="0" bIns="0" rtlCol="0"/>
          <a:lstStyle>
            <a:lvl1pPr algn="l" eaLnBrk="1" fontAlgn="auto" hangingPunct="1">
              <a:spcBef>
                <a:spcPts val="0"/>
              </a:spcBef>
              <a:spcAft>
                <a:spcPts val="0"/>
              </a:spcAft>
              <a:defRPr sz="900">
                <a:latin typeface="+mn-lt"/>
              </a:defRPr>
            </a:lvl1pPr>
          </a:lstStyle>
          <a:p>
            <a:pPr>
              <a:defRPr/>
            </a:pPr>
            <a:r>
              <a:rPr lang="de-CH"/>
              <a:t>Kopfzeilentext</a:t>
            </a:r>
            <a:endParaRPr lang="de-CH" dirty="0"/>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ts val="600"/>
      </a:spcAft>
      <a:defRPr sz="1100" kern="1200">
        <a:solidFill>
          <a:schemeClr val="tx1"/>
        </a:solidFill>
        <a:latin typeface="+mn-lt"/>
        <a:ea typeface="+mn-ea"/>
        <a:cs typeface="+mn-cs"/>
      </a:defRPr>
    </a:lvl1pPr>
    <a:lvl2pPr marL="177800" indent="-177800" algn="l" rtl="0" eaLnBrk="0" fontAlgn="base" hangingPunct="0">
      <a:spcBef>
        <a:spcPct val="30000"/>
      </a:spcBef>
      <a:spcAft>
        <a:spcPts val="600"/>
      </a:spcAft>
      <a:buFont typeface="Arial" panose="020B0604020202020204" pitchFamily="34" charset="0"/>
      <a:buChar char="‒"/>
      <a:defRPr sz="1100" kern="1200">
        <a:solidFill>
          <a:schemeClr val="tx1"/>
        </a:solidFill>
        <a:latin typeface="+mn-lt"/>
        <a:ea typeface="+mn-ea"/>
        <a:cs typeface="+mn-cs"/>
      </a:defRPr>
    </a:lvl2pPr>
    <a:lvl3pPr marL="357188" indent="-179388" algn="l" rtl="0" eaLnBrk="0" fontAlgn="base" hangingPunct="0">
      <a:spcBef>
        <a:spcPct val="30000"/>
      </a:spcBef>
      <a:spcAft>
        <a:spcPts val="600"/>
      </a:spcAft>
      <a:buFont typeface="Arial" panose="020B0604020202020204" pitchFamily="34" charset="0"/>
      <a:buChar char="‒"/>
      <a:defRPr sz="1100" kern="1200">
        <a:solidFill>
          <a:schemeClr val="tx1"/>
        </a:solidFill>
        <a:latin typeface="+mn-lt"/>
        <a:ea typeface="+mn-ea"/>
        <a:cs typeface="+mn-cs"/>
      </a:defRPr>
    </a:lvl3pPr>
    <a:lvl4pPr marL="534988" indent="-177800" algn="l" rtl="0" eaLnBrk="0" fontAlgn="base" hangingPunct="0">
      <a:spcBef>
        <a:spcPct val="30000"/>
      </a:spcBef>
      <a:spcAft>
        <a:spcPts val="600"/>
      </a:spcAft>
      <a:buFont typeface="Arial" panose="020B0604020202020204" pitchFamily="34" charset="0"/>
      <a:buChar char="‒"/>
      <a:defRPr sz="1100" kern="1200">
        <a:solidFill>
          <a:schemeClr val="tx1"/>
        </a:solidFill>
        <a:latin typeface="+mn-lt"/>
        <a:ea typeface="+mn-ea"/>
        <a:cs typeface="+mn-cs"/>
      </a:defRPr>
    </a:lvl4pPr>
    <a:lvl5pPr marL="720725" indent="-185738" algn="l" rtl="0" eaLnBrk="0" fontAlgn="base" hangingPunct="0">
      <a:spcBef>
        <a:spcPct val="30000"/>
      </a:spcBef>
      <a:spcAft>
        <a:spcPts val="600"/>
      </a:spcAft>
      <a:buFont typeface="Arial" panose="020B0604020202020204" pitchFamily="34" charset="0"/>
      <a:buChar char="‒"/>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bildplatzhalter 1">
            <a:extLst>
              <a:ext uri="{FF2B5EF4-FFF2-40B4-BE49-F238E27FC236}">
                <a16:creationId xmlns:a16="http://schemas.microsoft.com/office/drawing/2014/main" id="{98B80647-1418-6353-88CE-DB49490E84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A6933F15-3E5A-4E73-89BE-5C2D26BBC6A8}"/>
              </a:ext>
            </a:extLst>
          </p:cNvPr>
          <p:cNvSpPr>
            <a:spLocks noGrp="1"/>
          </p:cNvSpPr>
          <p:nvPr>
            <p:ph type="body" idx="1"/>
          </p:nvPr>
        </p:nvSpPr>
        <p:spPr/>
        <p:txBody>
          <a:bodyPr/>
          <a:lstStyle/>
          <a:p>
            <a:pPr marL="171450" indent="-171450">
              <a:buFont typeface="Arial" panose="020B0604020202020204" pitchFamily="34" charset="0"/>
              <a:buChar char="•"/>
              <a:defRPr/>
            </a:pPr>
            <a:r>
              <a:rPr lang="fr-CH" altLang="de-DE" dirty="0"/>
              <a:t>Introduisez le nom, le premier prénom, la date de naissance, le numéro AVS de l'enfant et cliquez sur «Suivant».</a:t>
            </a:r>
          </a:p>
          <a:p>
            <a:pPr marL="171450" indent="-171450">
              <a:buFont typeface="Arial" panose="020B0604020202020204" pitchFamily="34" charset="0"/>
              <a:buChar char="•"/>
              <a:defRPr/>
            </a:pPr>
            <a:r>
              <a:rPr lang="fr-CH" dirty="0"/>
              <a:t>Les champs marqués d'un astérisque  *  sont  obligatoires. Ces champs doivent être remplis.</a:t>
            </a:r>
            <a:endParaRPr lang="de-CH" altLang="de-DE" dirty="0"/>
          </a:p>
          <a:p>
            <a:pPr>
              <a:defRPr/>
            </a:pPr>
            <a:endParaRPr lang="de-CH" dirty="0"/>
          </a:p>
        </p:txBody>
      </p:sp>
      <p:sp>
        <p:nvSpPr>
          <p:cNvPr id="4" name="Foliennummernplatzhalter 3">
            <a:extLst>
              <a:ext uri="{FF2B5EF4-FFF2-40B4-BE49-F238E27FC236}">
                <a16:creationId xmlns:a16="http://schemas.microsoft.com/office/drawing/2014/main" id="{F0145609-CAAD-4C7D-DCF4-503C0CA410F0}"/>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8C0C1DB-D5A7-4C8F-9CD2-C68286E47FC0}" type="slidenum">
              <a:rPr lang="de-CH" altLang="de-DE"/>
              <a:pPr/>
              <a:t>2</a:t>
            </a:fld>
            <a:endParaRPr lang="de-CH"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bildplatzhalter 1">
            <a:extLst>
              <a:ext uri="{FF2B5EF4-FFF2-40B4-BE49-F238E27FC236}">
                <a16:creationId xmlns:a16="http://schemas.microsoft.com/office/drawing/2014/main" id="{3FB31964-0A5E-B543-1FA5-92A519D939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EE6BA143-3533-1FB4-20E7-ABE8FFA58189}"/>
              </a:ext>
            </a:extLst>
          </p:cNvPr>
          <p:cNvSpPr>
            <a:spLocks noGrp="1"/>
          </p:cNvSpPr>
          <p:nvPr>
            <p:ph type="body" idx="1"/>
          </p:nvPr>
        </p:nvSpPr>
        <p:spPr/>
        <p:txBody>
          <a:bodyPr/>
          <a:lstStyle/>
          <a:p>
            <a:pPr marL="171450" indent="-171450">
              <a:buFont typeface="Arial" panose="020B0604020202020204" pitchFamily="34" charset="0"/>
              <a:buChar char="•"/>
              <a:defRPr/>
            </a:pPr>
            <a:r>
              <a:rPr lang="fr-CH" dirty="0"/>
              <a:t>À des fins d'assurance qualité, il est utile que l'école du degré secondaire 2 (par exemple le gymnase) soit autorisée à envoyer une copie du bulletin obtenu par l’élève après le premier semestre à l'école de provenance de l’élève. Il est important pour les écoles du degré secondaire 1 de pouvoir analyser les évaluations des élèves, pour vérifier si leurs évaluations étaient appropriées. Si vous n'acceptez PAS que l'école du degré secondaire 2 puisse envoyer une copie du rapport du 1er semestre à l'école d'origine, appuyez sur la case. </a:t>
            </a:r>
          </a:p>
          <a:p>
            <a:pPr marL="171450" indent="-171450">
              <a:buFont typeface="Arial" panose="020B0604020202020204" pitchFamily="34" charset="0"/>
              <a:buChar char="•"/>
              <a:defRPr/>
            </a:pPr>
            <a:r>
              <a:rPr lang="fr-CH" dirty="0"/>
              <a:t>Cliquez ensuite sur «Continuer à la sélection des cours».</a:t>
            </a:r>
            <a:endParaRPr lang="de-CH" dirty="0"/>
          </a:p>
          <a:p>
            <a:pPr>
              <a:defRPr/>
            </a:pPr>
            <a:endParaRPr lang="de-CH" dirty="0"/>
          </a:p>
        </p:txBody>
      </p:sp>
      <p:sp>
        <p:nvSpPr>
          <p:cNvPr id="4" name="Foliennummernplatzhalter 3">
            <a:extLst>
              <a:ext uri="{FF2B5EF4-FFF2-40B4-BE49-F238E27FC236}">
                <a16:creationId xmlns:a16="http://schemas.microsoft.com/office/drawing/2014/main" id="{E4F2A801-2988-3D73-DF41-133257235605}"/>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9A7E54-336A-41F2-ACD3-C16EDB936E23}" type="slidenum">
              <a:rPr lang="de-CH" altLang="de-DE"/>
              <a:pPr/>
              <a:t>11</a:t>
            </a:fld>
            <a:endParaRPr lang="de-CH"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bildplatzhalter 1">
            <a:extLst>
              <a:ext uri="{FF2B5EF4-FFF2-40B4-BE49-F238E27FC236}">
                <a16:creationId xmlns:a16="http://schemas.microsoft.com/office/drawing/2014/main" id="{FF5F507A-D53F-76AB-3BF9-A6AD304B40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izenplatzhalter 2">
            <a:extLst>
              <a:ext uri="{FF2B5EF4-FFF2-40B4-BE49-F238E27FC236}">
                <a16:creationId xmlns:a16="http://schemas.microsoft.com/office/drawing/2014/main" id="{121D64E8-EE1E-90D7-FF28-88A731FD16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fr-CH" altLang="de-DE"/>
              <a:t>Les élèves de la </a:t>
            </a:r>
            <a:r>
              <a:rPr lang="fr-CH" altLang="de-DE" b="1"/>
              <a:t>10ème année scolaire</a:t>
            </a:r>
            <a:r>
              <a:rPr lang="fr-CH" altLang="de-DE"/>
              <a:t> d'une école publique peuvent s'inscrire à la procédure d'évaluation pour l’entrée en première année de la formation bilingue au gymnase (GYM1).</a:t>
            </a:r>
          </a:p>
          <a:p>
            <a:pPr marL="171450" indent="-171450">
              <a:buFontTx/>
              <a:buChar char="•"/>
            </a:pPr>
            <a:r>
              <a:rPr lang="fr-CH" altLang="de-DE"/>
              <a:t>Veuillez svpl. cocher la filière bilingue pour laquelle l'élève souhaite recevoir une évaluation de l'école du degré secondaire I (seulement français -allemand aux gymnases de Bienne).</a:t>
            </a:r>
          </a:p>
          <a:p>
            <a:pPr marL="171450" indent="-171450">
              <a:buFontTx/>
              <a:buChar char="•"/>
            </a:pPr>
            <a:r>
              <a:rPr lang="fr-CH" altLang="de-DE"/>
              <a:t>Cliquez ensuite sur «Soumettre la demande».</a:t>
            </a:r>
            <a:endParaRPr lang="de-CH" altLang="de-DE"/>
          </a:p>
          <a:p>
            <a:pPr marL="171450" indent="-171450">
              <a:buFontTx/>
              <a:buChar char="•"/>
            </a:pPr>
            <a:endParaRPr lang="de-CH" altLang="de-DE"/>
          </a:p>
        </p:txBody>
      </p:sp>
      <p:sp>
        <p:nvSpPr>
          <p:cNvPr id="4" name="Foliennummernplatzhalter 3">
            <a:extLst>
              <a:ext uri="{FF2B5EF4-FFF2-40B4-BE49-F238E27FC236}">
                <a16:creationId xmlns:a16="http://schemas.microsoft.com/office/drawing/2014/main" id="{37AF02FA-7801-8C84-6232-F11923FEF205}"/>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CA35304-D4FC-4398-934F-5C1A95248647}" type="slidenum">
              <a:rPr lang="de-CH" altLang="de-DE"/>
              <a:pPr/>
              <a:t>12</a:t>
            </a:fld>
            <a:endParaRPr lang="de-CH"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bildplatzhalter 1">
            <a:extLst>
              <a:ext uri="{FF2B5EF4-FFF2-40B4-BE49-F238E27FC236}">
                <a16:creationId xmlns:a16="http://schemas.microsoft.com/office/drawing/2014/main" id="{32D3C04C-797E-5B5D-F7CF-FCB6659E7C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F004718E-EC67-6CCE-E6EF-917F6D928117}"/>
              </a:ext>
            </a:extLst>
          </p:cNvPr>
          <p:cNvSpPr>
            <a:spLocks noGrp="1"/>
          </p:cNvSpPr>
          <p:nvPr>
            <p:ph type="body" idx="1"/>
          </p:nvPr>
        </p:nvSpPr>
        <p:spPr/>
        <p:txBody>
          <a:bodyPr/>
          <a:lstStyle/>
          <a:p>
            <a:pPr marL="171450" indent="-171450">
              <a:buFont typeface="Arial" panose="020B0604020202020204" pitchFamily="34" charset="0"/>
              <a:buChar char="•"/>
              <a:defRPr/>
            </a:pPr>
            <a:r>
              <a:rPr lang="fr-CH" dirty="0"/>
              <a:t>L’aperçu récapitule les informations les plus importantes. Veuillez vérifier les données concernant l'élève et les filières de formations saisies.</a:t>
            </a:r>
          </a:p>
          <a:p>
            <a:pPr marL="171450" indent="-171450">
              <a:buFont typeface="Arial" panose="020B0604020202020204" pitchFamily="34" charset="0"/>
              <a:buChar char="•"/>
              <a:defRPr/>
            </a:pPr>
            <a:r>
              <a:rPr lang="fr-CH" dirty="0"/>
              <a:t>Si toutes les informations sont correctes, cliquez sur «Confirmer». Veuillez noter qu'aucune correction ne peut être apportée après la confirmation. Si vous découvrez des erreurs ou si d'autres changements surviennent (par exemple, un changement d'adresse pendant la procédure d'admission), veuillez contacter la direction de l'école secondaire (école actuellement fréquentée).</a:t>
            </a:r>
            <a:endParaRPr lang="de-CH" dirty="0"/>
          </a:p>
          <a:p>
            <a:pPr marL="171450" indent="-171450">
              <a:buFont typeface="Arial" panose="020B0604020202020204" pitchFamily="34" charset="0"/>
              <a:buChar char="•"/>
              <a:defRPr/>
            </a:pPr>
            <a:endParaRPr lang="de-CH" dirty="0"/>
          </a:p>
          <a:p>
            <a:pPr>
              <a:defRPr/>
            </a:pPr>
            <a:endParaRPr lang="de-CH" dirty="0"/>
          </a:p>
        </p:txBody>
      </p:sp>
      <p:sp>
        <p:nvSpPr>
          <p:cNvPr id="4" name="Foliennummernplatzhalter 3">
            <a:extLst>
              <a:ext uri="{FF2B5EF4-FFF2-40B4-BE49-F238E27FC236}">
                <a16:creationId xmlns:a16="http://schemas.microsoft.com/office/drawing/2014/main" id="{0A67B4E6-FD6B-6C1D-5D99-7DD4497DFBA7}"/>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4A825E2-67F7-4F2D-96FE-84C4B63E3E80}" type="slidenum">
              <a:rPr lang="de-CH" altLang="de-DE"/>
              <a:pPr/>
              <a:t>13</a:t>
            </a:fld>
            <a:endParaRPr lang="de-CH"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bildplatzhalter 1">
            <a:extLst>
              <a:ext uri="{FF2B5EF4-FFF2-40B4-BE49-F238E27FC236}">
                <a16:creationId xmlns:a16="http://schemas.microsoft.com/office/drawing/2014/main" id="{EDD14B8A-0271-764D-D04D-E29CEFDC60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0ADD4082-FF85-393F-3CE7-0F4798DE0902}"/>
              </a:ext>
            </a:extLst>
          </p:cNvPr>
          <p:cNvSpPr>
            <a:spLocks noGrp="1"/>
          </p:cNvSpPr>
          <p:nvPr>
            <p:ph type="body" idx="1"/>
          </p:nvPr>
        </p:nvSpPr>
        <p:spPr/>
        <p:txBody>
          <a:bodyPr/>
          <a:lstStyle/>
          <a:p>
            <a:pPr marL="171450" indent="-171450">
              <a:buFont typeface="Arial" panose="020B0604020202020204" pitchFamily="34" charset="0"/>
              <a:buChar char="•"/>
              <a:defRPr/>
            </a:pPr>
            <a:r>
              <a:rPr lang="fr-CH" dirty="0"/>
              <a:t>Sur cette page, vous recevrez la confirmation des filières de formation auxquelles vous avez inscrit l'élève à la procédure d’évaluation.</a:t>
            </a:r>
          </a:p>
          <a:p>
            <a:pPr marL="171450" indent="-171450">
              <a:buFont typeface="Arial" panose="020B0604020202020204" pitchFamily="34" charset="0"/>
              <a:buChar char="•"/>
              <a:defRPr/>
            </a:pPr>
            <a:r>
              <a:rPr lang="fr-CH" dirty="0"/>
              <a:t>A partir de cette année, les parents ne doivent plus remettre l'inscription signée à l'école. L'inscription dans l'outil est valable.</a:t>
            </a:r>
            <a:endParaRPr lang="de-CH" dirty="0"/>
          </a:p>
          <a:p>
            <a:pPr marL="171450" indent="-171450">
              <a:buFont typeface="Arial" panose="020B0604020202020204" pitchFamily="34" charset="0"/>
              <a:buChar char="•"/>
              <a:defRPr/>
            </a:pPr>
            <a:r>
              <a:rPr lang="fr-CH" dirty="0"/>
              <a:t>cliquez sur «Compléter l’inscription».</a:t>
            </a:r>
            <a:endParaRPr lang="de-CH" dirty="0"/>
          </a:p>
          <a:p>
            <a:pPr marL="171450" indent="-171450">
              <a:buFont typeface="Arial" panose="020B0604020202020204" pitchFamily="34" charset="0"/>
              <a:buChar char="•"/>
              <a:defRPr/>
            </a:pPr>
            <a:endParaRPr lang="de-CH" dirty="0"/>
          </a:p>
          <a:p>
            <a:pPr>
              <a:defRPr/>
            </a:pPr>
            <a:endParaRPr lang="de-CH" dirty="0"/>
          </a:p>
        </p:txBody>
      </p:sp>
      <p:sp>
        <p:nvSpPr>
          <p:cNvPr id="4" name="Foliennummernplatzhalter 3">
            <a:extLst>
              <a:ext uri="{FF2B5EF4-FFF2-40B4-BE49-F238E27FC236}">
                <a16:creationId xmlns:a16="http://schemas.microsoft.com/office/drawing/2014/main" id="{E2F52574-38CB-C132-5192-873373CE26F2}"/>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7E35DB9-3BCC-41A2-A2CA-134F644E05B5}" type="slidenum">
              <a:rPr lang="de-CH" altLang="de-DE"/>
              <a:pPr/>
              <a:t>14</a:t>
            </a:fld>
            <a:endParaRPr lang="de-CH"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lienbildplatzhalter 1">
            <a:extLst>
              <a:ext uri="{FF2B5EF4-FFF2-40B4-BE49-F238E27FC236}">
                <a16:creationId xmlns:a16="http://schemas.microsoft.com/office/drawing/2014/main" id="{10E49341-3F95-A112-DF7D-4C1FA71767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izenplatzhalter 2">
            <a:extLst>
              <a:ext uri="{FF2B5EF4-FFF2-40B4-BE49-F238E27FC236}">
                <a16:creationId xmlns:a16="http://schemas.microsoft.com/office/drawing/2014/main" id="{D53DFB1E-F3A0-BA63-BFB7-D019C17AEF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fr-CH" altLang="de-DE"/>
              <a:t>Cela vous mènera à la page des inscriptions. Vous pouvez voir ici à quelles filières de formation vous avez inscrit l'élève à la procédure d'évaluation. Les inscriptions ont le statut «Demande d’inscription envoyée».</a:t>
            </a:r>
            <a:endParaRPr lang="de-CH" altLang="de-DE"/>
          </a:p>
        </p:txBody>
      </p:sp>
      <p:sp>
        <p:nvSpPr>
          <p:cNvPr id="4" name="Foliennummernplatzhalter 3">
            <a:extLst>
              <a:ext uri="{FF2B5EF4-FFF2-40B4-BE49-F238E27FC236}">
                <a16:creationId xmlns:a16="http://schemas.microsoft.com/office/drawing/2014/main" id="{C931F52F-AB2F-47A5-E1EA-4A7D8FBB6D84}"/>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894FFC-CC32-4430-80CF-EBCC83725DA3}" type="slidenum">
              <a:rPr lang="de-CH" altLang="de-DE"/>
              <a:pPr/>
              <a:t>15</a:t>
            </a:fld>
            <a:endParaRPr lang="de-CH"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a:extLst>
              <a:ext uri="{FF2B5EF4-FFF2-40B4-BE49-F238E27FC236}">
                <a16:creationId xmlns:a16="http://schemas.microsoft.com/office/drawing/2014/main" id="{583F4422-D214-4348-286C-1B9FD817C3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7FD4CBCE-40A3-3585-A8D0-0D23359A0738}"/>
              </a:ext>
            </a:extLst>
          </p:cNvPr>
          <p:cNvSpPr>
            <a:spLocks noGrp="1"/>
          </p:cNvSpPr>
          <p:nvPr>
            <p:ph type="body" idx="1"/>
          </p:nvPr>
        </p:nvSpPr>
        <p:spPr/>
        <p:txBody>
          <a:bodyPr/>
          <a:lstStyle/>
          <a:p>
            <a:pPr marL="171450" indent="-171450">
              <a:buFont typeface="Arial" panose="020B0604020202020204" pitchFamily="34" charset="0"/>
              <a:buChar char="•"/>
              <a:defRPr/>
            </a:pPr>
            <a:r>
              <a:rPr lang="fr-CH" altLang="de-DE" dirty="0"/>
              <a:t>Ici, vous saisissez une adresse électronique des parents (représentant légal) et cliquez sur le bouton «A l’inscription» pour continuer.</a:t>
            </a:r>
            <a:endParaRPr lang="de-CH" altLang="de-DE" dirty="0"/>
          </a:p>
          <a:p>
            <a:pPr marL="171450" indent="-171450">
              <a:buFont typeface="Arial" panose="020B0604020202020204" pitchFamily="34" charset="0"/>
              <a:buChar char="•"/>
              <a:defRPr/>
            </a:pPr>
            <a:r>
              <a:rPr lang="fr-CH" altLang="de-DE" b="1" dirty="0"/>
              <a:t>Important</a:t>
            </a:r>
            <a:r>
              <a:rPr lang="fr-CH" altLang="de-DE" dirty="0"/>
              <a:t> : veuillez choisir une adresse électronique que vous utilisez régulièrement et noter l'adresse électronique que vous avez utilisée. Elle sera utilisée pour la communication. Les informations concernant la procédure d'admission pourront être envoyées à cette adresse électronique.</a:t>
            </a:r>
            <a:endParaRPr lang="de-CH" altLang="de-DE" dirty="0"/>
          </a:p>
          <a:p>
            <a:pPr>
              <a:defRPr/>
            </a:pPr>
            <a:endParaRPr lang="de-CH" dirty="0"/>
          </a:p>
        </p:txBody>
      </p:sp>
      <p:sp>
        <p:nvSpPr>
          <p:cNvPr id="4" name="Foliennummernplatzhalter 3">
            <a:extLst>
              <a:ext uri="{FF2B5EF4-FFF2-40B4-BE49-F238E27FC236}">
                <a16:creationId xmlns:a16="http://schemas.microsoft.com/office/drawing/2014/main" id="{A782A345-8AEC-2B9D-A0A2-3FBA8389A2FE}"/>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921736-08A2-489F-B4C2-D7E9300DC504}" type="slidenum">
              <a:rPr lang="de-CH" altLang="de-DE"/>
              <a:pPr/>
              <a:t>3</a:t>
            </a:fld>
            <a:endParaRPr lang="de-CH"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lienbildplatzhalter 1">
            <a:extLst>
              <a:ext uri="{FF2B5EF4-FFF2-40B4-BE49-F238E27FC236}">
                <a16:creationId xmlns:a16="http://schemas.microsoft.com/office/drawing/2014/main" id="{1AF3535B-B958-CF51-B195-59C517E3A0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E7AFA4E8-E385-FB1F-643C-9CAED9DB9971}"/>
              </a:ext>
            </a:extLst>
          </p:cNvPr>
          <p:cNvSpPr>
            <a:spLocks noGrp="1"/>
          </p:cNvSpPr>
          <p:nvPr>
            <p:ph type="body" idx="1"/>
          </p:nvPr>
        </p:nvSpPr>
        <p:spPr/>
        <p:txBody>
          <a:bodyPr/>
          <a:lstStyle/>
          <a:p>
            <a:pPr marL="171450" indent="-171450">
              <a:buFont typeface="Arial" panose="020B0604020202020204" pitchFamily="34" charset="0"/>
              <a:buChar char="•"/>
              <a:defRPr/>
            </a:pPr>
            <a:r>
              <a:rPr lang="fr-CH" dirty="0"/>
              <a:t>Une nouvelle fenêtre s'ouvrira pour vous demander de saisir le code d'accès. Veuillez ouvrir la boîte aux lettres de l'adresse électronique spécifiée. Vous avez reçu un courriel de l'expéditeur noreply@be.ch avec le code d'accès. Si aucun courriel n'apparaît dans votre boîte aux lettres, veuillez vérifier votre dossier de courrier indésirable. Si vous n'avez toujours pas reçu de courriel, veuillez contacter le service d'assistance de votre fournisseur de courrier électronique et demander à ce que noreply@be.ch soit reconnue comme une adresse électronique fiable.</a:t>
            </a:r>
          </a:p>
          <a:p>
            <a:pPr marL="171450" indent="-171450">
              <a:buFont typeface="Arial" panose="020B0604020202020204" pitchFamily="34" charset="0"/>
              <a:buChar char="•"/>
              <a:defRPr/>
            </a:pPr>
            <a:r>
              <a:rPr lang="fr-CH" dirty="0"/>
              <a:t>Veuillez saisir le code d'accès figurant dans votre courriel dans le masque du champ Code d'accès et cliquez sur «Confirmer».</a:t>
            </a:r>
            <a:endParaRPr lang="de-CH" dirty="0"/>
          </a:p>
          <a:p>
            <a:pPr>
              <a:defRPr/>
            </a:pPr>
            <a:endParaRPr lang="de-CH" dirty="0"/>
          </a:p>
        </p:txBody>
      </p:sp>
      <p:sp>
        <p:nvSpPr>
          <p:cNvPr id="4" name="Foliennummernplatzhalter 3">
            <a:extLst>
              <a:ext uri="{FF2B5EF4-FFF2-40B4-BE49-F238E27FC236}">
                <a16:creationId xmlns:a16="http://schemas.microsoft.com/office/drawing/2014/main" id="{6B70C5FA-FEDB-242B-761A-AD4A8AC54F03}"/>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9E714EE-51FC-453E-B491-AC8575C4276D}" type="slidenum">
              <a:rPr lang="de-CH" altLang="de-DE"/>
              <a:pPr/>
              <a:t>4</a:t>
            </a:fld>
            <a:endParaRPr lang="de-CH"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bildplatzhalter 1">
            <a:extLst>
              <a:ext uri="{FF2B5EF4-FFF2-40B4-BE49-F238E27FC236}">
                <a16:creationId xmlns:a16="http://schemas.microsoft.com/office/drawing/2014/main" id="{9339F1E4-AAA6-3FD4-B8EB-AB0C63AA0F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96C21050-6772-27A4-F2DA-198CDF7AF01A}"/>
              </a:ext>
            </a:extLst>
          </p:cNvPr>
          <p:cNvSpPr>
            <a:spLocks noGrp="1"/>
          </p:cNvSpPr>
          <p:nvPr>
            <p:ph type="body" idx="1"/>
          </p:nvPr>
        </p:nvSpPr>
        <p:spPr/>
        <p:txBody>
          <a:bodyPr/>
          <a:lstStyle/>
          <a:p>
            <a:pPr marL="171450" indent="-171450">
              <a:buFont typeface="Arial" panose="020B0604020202020204" pitchFamily="34" charset="0"/>
              <a:buChar char="•"/>
              <a:defRPr/>
            </a:pPr>
            <a:r>
              <a:rPr lang="fr-CH" dirty="0"/>
              <a:t>Dans cet onglet, vous saisissez les données personnelles de l'élève.</a:t>
            </a:r>
          </a:p>
          <a:p>
            <a:pPr marL="171450" indent="-171450">
              <a:buFont typeface="Arial" panose="020B0604020202020204" pitchFamily="34" charset="0"/>
              <a:buChar char="•"/>
              <a:defRPr/>
            </a:pPr>
            <a:r>
              <a:rPr lang="fr-CH" dirty="0"/>
              <a:t>Certains champs sont pourvus de bulles d'informations «i». Vous y trouverez plus d'informations sur ce que vous devez saisir dans ce champ. Déplacez le pointeur de la souris sur la bulle d'informations pour afficher le texte.</a:t>
            </a:r>
          </a:p>
          <a:p>
            <a:pPr marL="171450" indent="-171450">
              <a:buFont typeface="Arial" panose="020B0604020202020204" pitchFamily="34" charset="0"/>
              <a:buChar char="•"/>
              <a:defRPr/>
            </a:pPr>
            <a:r>
              <a:rPr lang="fr-CH" dirty="0"/>
              <a:t>Une fois la page saisie, veuillez cliquer sur «Suivant».</a:t>
            </a:r>
          </a:p>
          <a:p>
            <a:pPr>
              <a:defRPr/>
            </a:pPr>
            <a:endParaRPr lang="de-CH" dirty="0"/>
          </a:p>
        </p:txBody>
      </p:sp>
      <p:sp>
        <p:nvSpPr>
          <p:cNvPr id="4" name="Foliennummernplatzhalter 3">
            <a:extLst>
              <a:ext uri="{FF2B5EF4-FFF2-40B4-BE49-F238E27FC236}">
                <a16:creationId xmlns:a16="http://schemas.microsoft.com/office/drawing/2014/main" id="{AA2881B1-961C-BC1D-CC0D-ABEDE8C2CE88}"/>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BF965A9-0CFC-4B71-9E7C-B98ED4F4F37B}" type="slidenum">
              <a:rPr lang="de-CH" altLang="de-DE"/>
              <a:pPr/>
              <a:t>5</a:t>
            </a:fld>
            <a:endParaRPr lang="de-CH"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bildplatzhalter 1">
            <a:extLst>
              <a:ext uri="{FF2B5EF4-FFF2-40B4-BE49-F238E27FC236}">
                <a16:creationId xmlns:a16="http://schemas.microsoft.com/office/drawing/2014/main" id="{4E0D8F5D-7B1E-AC30-06A4-4391120E9A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16F9ED06-59E1-3EA7-85A7-1A9031D5A0E5}"/>
              </a:ext>
            </a:extLst>
          </p:cNvPr>
          <p:cNvSpPr>
            <a:spLocks noGrp="1"/>
          </p:cNvSpPr>
          <p:nvPr>
            <p:ph type="body" idx="1"/>
          </p:nvPr>
        </p:nvSpPr>
        <p:spPr/>
        <p:txBody>
          <a:bodyPr/>
          <a:lstStyle/>
          <a:p>
            <a:pPr marL="171450" indent="-171450">
              <a:buFont typeface="Arial" panose="020B0604020202020204" pitchFamily="34" charset="0"/>
              <a:buChar char="•"/>
              <a:defRPr/>
            </a:pPr>
            <a:r>
              <a:rPr lang="fr-CH" dirty="0"/>
              <a:t>Dans la plupart des cas, la représentation légale de l'élève est assurée par les parents qui ont la garde de leurs enfants. Si les parents ont la garde conjointe, l’on saisira les données des deux parents.</a:t>
            </a:r>
          </a:p>
          <a:p>
            <a:pPr marL="171450" indent="-171450">
              <a:buFont typeface="Arial" panose="020B0604020202020204" pitchFamily="34" charset="0"/>
              <a:buChar char="•"/>
              <a:defRPr/>
            </a:pPr>
            <a:r>
              <a:rPr lang="fr-CH" dirty="0"/>
              <a:t>Si les parents (la mère ou le père) sont séparés, l’on saisira en premier la personne qui vit à la même adresse que l'enfant.</a:t>
            </a:r>
          </a:p>
          <a:p>
            <a:pPr marL="171450" indent="-171450">
              <a:buFont typeface="Arial" panose="020B0604020202020204" pitchFamily="34" charset="0"/>
              <a:buChar char="•"/>
              <a:defRPr/>
            </a:pPr>
            <a:r>
              <a:rPr lang="fr-CH" dirty="0"/>
              <a:t>Si l'un des parents (mère / père) a la garde exclusive, l’on saisira les données de ce parent. Si l'enfant est sous tutelle, l’on saisira les données du tuteur/de la tutrice.</a:t>
            </a:r>
            <a:r>
              <a:rPr lang="fr-CH" altLang="de-DE" dirty="0"/>
              <a:t> </a:t>
            </a:r>
            <a:r>
              <a:rPr lang="fr-CH" dirty="0"/>
              <a:t>Une fois la page saisie, veuillez cliquer sur «Suivant».</a:t>
            </a:r>
            <a:endParaRPr lang="de-CH" dirty="0"/>
          </a:p>
          <a:p>
            <a:pPr>
              <a:defRPr/>
            </a:pPr>
            <a:endParaRPr lang="de-CH" dirty="0"/>
          </a:p>
        </p:txBody>
      </p:sp>
      <p:sp>
        <p:nvSpPr>
          <p:cNvPr id="4" name="Foliennummernplatzhalter 3">
            <a:extLst>
              <a:ext uri="{FF2B5EF4-FFF2-40B4-BE49-F238E27FC236}">
                <a16:creationId xmlns:a16="http://schemas.microsoft.com/office/drawing/2014/main" id="{E963C6E5-DF03-798A-CDDE-15EF8C039CDD}"/>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105F53-3B6A-4B2E-8B9E-41DC1AFFCE97}" type="slidenum">
              <a:rPr lang="de-CH" altLang="de-DE"/>
              <a:pPr/>
              <a:t>6</a:t>
            </a:fld>
            <a:endParaRPr lang="de-CH"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bildplatzhalter 1">
            <a:extLst>
              <a:ext uri="{FF2B5EF4-FFF2-40B4-BE49-F238E27FC236}">
                <a16:creationId xmlns:a16="http://schemas.microsoft.com/office/drawing/2014/main" id="{E71C0FDE-53CF-B3B1-9668-493A9735A5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84905C56-01CA-5AE8-DBE7-26D3342C8750}"/>
              </a:ext>
            </a:extLst>
          </p:cNvPr>
          <p:cNvSpPr>
            <a:spLocks noGrp="1"/>
          </p:cNvSpPr>
          <p:nvPr>
            <p:ph type="body" idx="1"/>
          </p:nvPr>
        </p:nvSpPr>
        <p:spPr/>
        <p:txBody>
          <a:bodyPr/>
          <a:lstStyle/>
          <a:p>
            <a:pPr marL="171450" indent="-171450">
              <a:buFont typeface="Arial" panose="020B0604020202020204" pitchFamily="34" charset="0"/>
              <a:buChar char="•"/>
              <a:defRPr/>
            </a:pPr>
            <a:r>
              <a:rPr lang="fr-CH" dirty="0"/>
              <a:t>Les élèves qui sont né(e)s en Suisse et qui ont effectué toute leur scolarité en Suisse doivent indiquer «Oui» à la première question. Les élèves qui ont déménagé de l'étranger vers la Suisse indiquent en quelle année scolaire il/elle a commencé sa formation en Suisse.</a:t>
            </a:r>
          </a:p>
          <a:p>
            <a:pPr marL="171450" indent="-171450">
              <a:buFont typeface="Arial" panose="020B0604020202020204" pitchFamily="34" charset="0"/>
              <a:buChar char="•"/>
              <a:defRPr/>
            </a:pPr>
            <a:r>
              <a:rPr lang="fr-CH" dirty="0"/>
              <a:t>Pour l’activité actuelle, les élèves de la 10ème année </a:t>
            </a:r>
            <a:r>
              <a:rPr lang="fr-CH" dirty="0" err="1"/>
              <a:t>Harmos</a:t>
            </a:r>
            <a:r>
              <a:rPr lang="fr-CH" dirty="0"/>
              <a:t> de l'école secondaire choisissent dans la liste "Formation scolaire".</a:t>
            </a:r>
          </a:p>
          <a:p>
            <a:pPr marL="171450" indent="-171450">
              <a:buFont typeface="Arial" panose="020B0604020202020204" pitchFamily="34" charset="0"/>
              <a:buChar char="•"/>
              <a:defRPr/>
            </a:pPr>
            <a:r>
              <a:rPr lang="fr-CH" dirty="0"/>
              <a:t>Pour «l’école fréquentée actuellement», sélectionnez dans la liste l'école que l'élève fréquente actuellement. Vous pouvez soit faire défiler la liste, soit saisir une partie du nom de l'école (par exemple, Ecole secondaire) dans le champ pour réduire la sélection.</a:t>
            </a:r>
          </a:p>
          <a:p>
            <a:pPr marL="171450" indent="-171450">
              <a:buFont typeface="Arial" panose="020B0604020202020204" pitchFamily="34" charset="0"/>
              <a:buChar char="•"/>
              <a:defRPr/>
            </a:pPr>
            <a:r>
              <a:rPr lang="fr-CH" dirty="0"/>
              <a:t>Saisissez ensuite l'année scolaire que l'élève fréquente actuellement, la section et le niveau auquel il appartient et la dénomination de sa classe (par exemple 10c).</a:t>
            </a:r>
          </a:p>
          <a:p>
            <a:pPr marL="171450" indent="-171450">
              <a:buFont typeface="Arial" panose="020B0604020202020204" pitchFamily="34" charset="0"/>
              <a:buChar char="•"/>
              <a:defRPr/>
            </a:pPr>
            <a:r>
              <a:rPr lang="fr-CH" dirty="0"/>
              <a:t>Sous la rubrique «Maître ou maîtresse de classe», c’est le maître de classe/la maîtresse de classe qui est sélectionné(e) dans la liste.</a:t>
            </a:r>
            <a:endParaRPr lang="de-CH" dirty="0"/>
          </a:p>
          <a:p>
            <a:pPr>
              <a:defRPr/>
            </a:pPr>
            <a:endParaRPr lang="de-CH" dirty="0"/>
          </a:p>
        </p:txBody>
      </p:sp>
      <p:sp>
        <p:nvSpPr>
          <p:cNvPr id="4" name="Foliennummernplatzhalter 3">
            <a:extLst>
              <a:ext uri="{FF2B5EF4-FFF2-40B4-BE49-F238E27FC236}">
                <a16:creationId xmlns:a16="http://schemas.microsoft.com/office/drawing/2014/main" id="{F76E91B3-F7C2-B5DC-33AC-FCBB77EE5EF6}"/>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EBC8FB-1AD8-4F97-BDA3-F127AE8E1CE6}" type="slidenum">
              <a:rPr lang="de-CH" altLang="de-DE"/>
              <a:pPr/>
              <a:t>7</a:t>
            </a:fld>
            <a:endParaRPr lang="de-CH"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a:extLst>
              <a:ext uri="{FF2B5EF4-FFF2-40B4-BE49-F238E27FC236}">
                <a16:creationId xmlns:a16="http://schemas.microsoft.com/office/drawing/2014/main" id="{9EFCDA12-CE93-A5A2-7325-4A45A3F714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4D0DF9EC-A7E5-52E3-E069-5E95931A84E5}"/>
              </a:ext>
            </a:extLst>
          </p:cNvPr>
          <p:cNvSpPr>
            <a:spLocks noGrp="1"/>
          </p:cNvSpPr>
          <p:nvPr>
            <p:ph type="body" idx="1"/>
          </p:nvPr>
        </p:nvSpPr>
        <p:spPr/>
        <p:txBody>
          <a:bodyPr/>
          <a:lstStyle/>
          <a:p>
            <a:pPr marL="171450" indent="-171450">
              <a:buFont typeface="Arial" panose="020B0604020202020204" pitchFamily="34" charset="0"/>
              <a:buChar char="•"/>
              <a:defRPr/>
            </a:pPr>
            <a:r>
              <a:rPr lang="fr-CH" dirty="0"/>
              <a:t>Saisissez dans cette rubrique à partir de quelle année scolaire l'élève a eu de l’enseignement dans les langues mentionnées.</a:t>
            </a:r>
          </a:p>
          <a:p>
            <a:pPr marL="171450" indent="-171450">
              <a:buFont typeface="Arial" panose="020B0604020202020204" pitchFamily="34" charset="0"/>
              <a:buChar char="•"/>
              <a:defRPr/>
            </a:pPr>
            <a:r>
              <a:rPr lang="fr-CH" dirty="0"/>
              <a:t>Le bouton «Nouveau» peut être utilisé pour ajouter d’autres langues dans lesquelles l'élève a reçu un enseignement. </a:t>
            </a:r>
            <a:endParaRPr lang="de-CH" dirty="0"/>
          </a:p>
          <a:p>
            <a:pPr>
              <a:buFont typeface="Arial" panose="020B0604020202020204" pitchFamily="34" charset="0"/>
              <a:buNone/>
              <a:defRPr/>
            </a:pPr>
            <a:endParaRPr lang="de-CH" dirty="0"/>
          </a:p>
          <a:p>
            <a:pPr>
              <a:defRPr/>
            </a:pPr>
            <a:endParaRPr lang="de-CH" dirty="0"/>
          </a:p>
        </p:txBody>
      </p:sp>
      <p:sp>
        <p:nvSpPr>
          <p:cNvPr id="4" name="Foliennummernplatzhalter 3">
            <a:extLst>
              <a:ext uri="{FF2B5EF4-FFF2-40B4-BE49-F238E27FC236}">
                <a16:creationId xmlns:a16="http://schemas.microsoft.com/office/drawing/2014/main" id="{AB26329F-EDBE-C07F-B21C-DA096B84621A}"/>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691A429-479D-42E0-AEB8-E1258E9C2CB5}" type="slidenum">
              <a:rPr lang="de-CH" altLang="de-DE"/>
              <a:pPr/>
              <a:t>8</a:t>
            </a:fld>
            <a:endParaRPr lang="de-CH"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bildplatzhalter 1">
            <a:extLst>
              <a:ext uri="{FF2B5EF4-FFF2-40B4-BE49-F238E27FC236}">
                <a16:creationId xmlns:a16="http://schemas.microsoft.com/office/drawing/2014/main" id="{62E036D7-8250-23E5-5461-35FD0BF201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izenplatzhalter 2">
            <a:extLst>
              <a:ext uri="{FF2B5EF4-FFF2-40B4-BE49-F238E27FC236}">
                <a16:creationId xmlns:a16="http://schemas.microsoft.com/office/drawing/2014/main" id="{5C7C4375-8676-D567-5626-0D3079C85D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fr-CH" altLang="de-DE"/>
              <a:t>Sous l'onglet «compensation des désavantages», vous indiquez si l'élève a un handicap ou une déficience diagnostiquée et confirmée par un service spécialisé.</a:t>
            </a:r>
          </a:p>
          <a:p>
            <a:pPr marL="171450" indent="-171450">
              <a:buFontTx/>
              <a:buChar char="•"/>
            </a:pPr>
            <a:r>
              <a:rPr lang="fr-CH" altLang="de-DE"/>
              <a:t>Un autre champ s'ouvre dans lequel vous pouvez décrire le diagnostic de manière brève et significative. En outre, vous indiquez si et de quelles mesures l'élève bénéficie dans l'école actuellement fréquentée.</a:t>
            </a:r>
          </a:p>
          <a:p>
            <a:pPr marL="171450" indent="-171450">
              <a:buFontTx/>
              <a:buChar char="•"/>
            </a:pPr>
            <a:r>
              <a:rPr lang="fr-CH" altLang="de-DE"/>
              <a:t>Une fois toutes les informations saisies, veuillez cliquer sur «Suivant»</a:t>
            </a:r>
            <a:endParaRPr lang="de-CH" altLang="de-DE"/>
          </a:p>
          <a:p>
            <a:pPr marL="171450" indent="-171450">
              <a:buFontTx/>
              <a:buChar char="•"/>
            </a:pPr>
            <a:endParaRPr lang="de-CH" altLang="de-DE"/>
          </a:p>
        </p:txBody>
      </p:sp>
      <p:sp>
        <p:nvSpPr>
          <p:cNvPr id="4" name="Foliennummernplatzhalter 3">
            <a:extLst>
              <a:ext uri="{FF2B5EF4-FFF2-40B4-BE49-F238E27FC236}">
                <a16:creationId xmlns:a16="http://schemas.microsoft.com/office/drawing/2014/main" id="{A5D5875C-9327-E843-B14E-E9487AD4804F}"/>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AC662C-8E72-4F57-86B8-88D6AE1DCF5B}" type="slidenum">
              <a:rPr lang="de-CH" altLang="de-DE"/>
              <a:pPr/>
              <a:t>9</a:t>
            </a:fld>
            <a:endParaRPr lang="de-CH"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a:extLst>
              <a:ext uri="{FF2B5EF4-FFF2-40B4-BE49-F238E27FC236}">
                <a16:creationId xmlns:a16="http://schemas.microsoft.com/office/drawing/2014/main" id="{DE4271B2-F775-6A37-7E8E-4403CABEE3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0568BC91-969E-A6D8-202E-64648B2D846A}"/>
              </a:ext>
            </a:extLst>
          </p:cNvPr>
          <p:cNvSpPr>
            <a:spLocks noGrp="1"/>
          </p:cNvSpPr>
          <p:nvPr>
            <p:ph type="body" idx="1"/>
          </p:nvPr>
        </p:nvSpPr>
        <p:spPr/>
        <p:txBody>
          <a:bodyPr/>
          <a:lstStyle/>
          <a:p>
            <a:pPr marL="171450" indent="-171450">
              <a:buFont typeface="Arial" panose="020B0604020202020204" pitchFamily="34" charset="0"/>
              <a:buChar char="•"/>
              <a:defRPr/>
            </a:pPr>
            <a:r>
              <a:rPr lang="fr-CH" dirty="0"/>
              <a:t>Plusieurs écoles du canton de Berne offrent des mesures particulières pour permettre la compatibilité de l'enseignement scolaire avec la promotion de talents particuliers dans les domaines du sport, de la musique, de la danse et des arts visuels. Certaines conditions doivent être remplies (par exemple, la preuve du talent dans le cas des athlètes). Si l'élève est intéressé par la promotion du talent, veuillez sélectionner ici l'option «Oui». </a:t>
            </a:r>
            <a:endParaRPr lang="de-CH" dirty="0"/>
          </a:p>
          <a:p>
            <a:pPr marL="171450" indent="-171450">
              <a:buFont typeface="Arial" panose="020B0604020202020204" pitchFamily="34" charset="0"/>
              <a:buChar char="•"/>
              <a:defRPr/>
            </a:pPr>
            <a:r>
              <a:rPr lang="fr-CH" dirty="0"/>
              <a:t>La procédure d'admission pour la promotion des talents s’effectue séparément. Veuillez vous renseigner auprès de l'école de votre choix pour savoir quelles sont les possibilités offertes par l'école et quelles sont les conditions que l'élève doit remplir pour pouvoir bénéficier de cette offre. L'inscription définitive à la promotion des talents a lieu après la réception de la décision concernant le parcours scolaire, c'est-à-dire au début du mois de février.</a:t>
            </a:r>
            <a:endParaRPr lang="de-CH" dirty="0"/>
          </a:p>
          <a:p>
            <a:pPr>
              <a:defRPr/>
            </a:pPr>
            <a:endParaRPr lang="de-CH" dirty="0"/>
          </a:p>
        </p:txBody>
      </p:sp>
      <p:sp>
        <p:nvSpPr>
          <p:cNvPr id="4" name="Foliennummernplatzhalter 3">
            <a:extLst>
              <a:ext uri="{FF2B5EF4-FFF2-40B4-BE49-F238E27FC236}">
                <a16:creationId xmlns:a16="http://schemas.microsoft.com/office/drawing/2014/main" id="{5D929C0C-7F11-BEEB-3A9D-5DE6A87D4C6C}"/>
              </a:ext>
            </a:extLst>
          </p:cNvPr>
          <p:cNvSpPr>
            <a:spLocks noGrp="1"/>
          </p:cNvSpPr>
          <p:nvPr>
            <p:ph type="sldNum" sz="quarter" idx="5"/>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D19B7D-7C2D-4AD3-A1BE-7BD772F2BC27}" type="slidenum">
              <a:rPr lang="de-CH" altLang="de-DE"/>
              <a:pPr/>
              <a:t>10</a:t>
            </a:fld>
            <a:endParaRPr lang="de-CH"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el 1"/>
          <p:cNvSpPr>
            <a:spLocks noGrp="1"/>
          </p:cNvSpPr>
          <p:nvPr>
            <p:ph type="ctrTitle"/>
          </p:nvPr>
        </p:nvSpPr>
        <p:spPr>
          <a:xfrm>
            <a:off x="839788" y="2132856"/>
            <a:ext cx="8496300" cy="1558082"/>
          </a:xfrm>
        </p:spPr>
        <p:txBody>
          <a:bodyPr anchor="b"/>
          <a:lstStyle>
            <a:lvl1pPr algn="l">
              <a:lnSpc>
                <a:spcPct val="105000"/>
              </a:lnSpc>
              <a:defRPr sz="5100"/>
            </a:lvl1pPr>
          </a:lstStyle>
          <a:p>
            <a:r>
              <a:rPr lang="de-DE"/>
              <a:t>Titelmasterformat durch Klicken bearbeiten</a:t>
            </a:r>
            <a:endParaRPr lang="de-CH" dirty="0"/>
          </a:p>
        </p:txBody>
      </p:sp>
      <p:sp>
        <p:nvSpPr>
          <p:cNvPr id="3" name="Untertitel 2"/>
          <p:cNvSpPr>
            <a:spLocks noGrp="1"/>
          </p:cNvSpPr>
          <p:nvPr>
            <p:ph type="subTitle" idx="1"/>
          </p:nvPr>
        </p:nvSpPr>
        <p:spPr>
          <a:xfrm>
            <a:off x="839788" y="3757613"/>
            <a:ext cx="8496300" cy="1500187"/>
          </a:xfrm>
        </p:spPr>
        <p:txBody>
          <a:bodyPr/>
          <a:lstStyle>
            <a:lvl1pPr marL="0" indent="0" algn="l">
              <a:buNone/>
              <a:defRPr sz="5100">
                <a:solidFill>
                  <a:srgbClr val="99999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5" name="Textplatzhalter 4">
            <a:extLst>
              <a:ext uri="{FF2B5EF4-FFF2-40B4-BE49-F238E27FC236}">
                <a16:creationId xmlns:a16="http://schemas.microsoft.com/office/drawing/2014/main" id="{03DC6B3D-051C-4BB5-9F4B-3A2474AD9302}"/>
              </a:ext>
            </a:extLst>
          </p:cNvPr>
          <p:cNvSpPr>
            <a:spLocks noGrp="1"/>
          </p:cNvSpPr>
          <p:nvPr>
            <p:ph type="body" sz="quarter" idx="13"/>
          </p:nvPr>
        </p:nvSpPr>
        <p:spPr>
          <a:xfrm>
            <a:off x="839788" y="1881188"/>
            <a:ext cx="5256212" cy="252412"/>
          </a:xfrm>
        </p:spPr>
        <p:txBody>
          <a:bodyPr lIns="18000"/>
          <a:lstStyle>
            <a:lvl1pPr>
              <a:defRPr sz="1300" b="1" spc="-20" baseline="0">
                <a:solidFill>
                  <a:srgbClr val="EA161F"/>
                </a:solidFill>
                <a:latin typeface="Arial" panose="020B0604020202020204" pitchFamily="34" charset="0"/>
                <a:cs typeface="Arial" panose="020B0604020202020204" pitchFamily="34" charset="0"/>
              </a:defRPr>
            </a:lvl1pPr>
          </a:lstStyle>
          <a:p>
            <a:pPr lvl="0"/>
            <a:r>
              <a:rPr lang="de-DE"/>
              <a:t>Formatvorlagen des Textmasters bearbeiten</a:t>
            </a:r>
          </a:p>
        </p:txBody>
      </p:sp>
      <p:sp>
        <p:nvSpPr>
          <p:cNvPr id="11" name="Textplatzhalter 4">
            <a:extLst>
              <a:ext uri="{FF2B5EF4-FFF2-40B4-BE49-F238E27FC236}">
                <a16:creationId xmlns:a16="http://schemas.microsoft.com/office/drawing/2014/main" id="{F6BA63E4-E10F-4E0A-91F5-2A2F84225353}"/>
              </a:ext>
            </a:extLst>
          </p:cNvPr>
          <p:cNvSpPr>
            <a:spLocks noGrp="1"/>
          </p:cNvSpPr>
          <p:nvPr>
            <p:ph type="body" sz="quarter" idx="14"/>
          </p:nvPr>
        </p:nvSpPr>
        <p:spPr>
          <a:xfrm>
            <a:off x="839788" y="6033704"/>
            <a:ext cx="5256212" cy="430643"/>
          </a:xfrm>
        </p:spPr>
        <p:txBody>
          <a:bodyPr anchor="b"/>
          <a:lstStyle>
            <a:lvl1pPr>
              <a:defRPr sz="1300" b="0" spc="0" baseline="0">
                <a:solidFill>
                  <a:schemeClr val="tx1"/>
                </a:solidFill>
                <a:latin typeface="Arial" panose="020B0604020202020204" pitchFamily="34" charset="0"/>
                <a:cs typeface="Arial" panose="020B0604020202020204" pitchFamily="34" charset="0"/>
              </a:defRPr>
            </a:lvl1pPr>
          </a:lstStyle>
          <a:p>
            <a:pPr lvl="0"/>
            <a:r>
              <a:rPr lang="de-DE"/>
              <a:t>Formatvorlagen des Textmasters bearbeiten</a:t>
            </a:r>
          </a:p>
        </p:txBody>
      </p:sp>
      <p:sp>
        <p:nvSpPr>
          <p:cNvPr id="4" name="Datumsplatzhalter 3">
            <a:extLst>
              <a:ext uri="{FF2B5EF4-FFF2-40B4-BE49-F238E27FC236}">
                <a16:creationId xmlns:a16="http://schemas.microsoft.com/office/drawing/2014/main" id="{07752B8F-CA13-7401-F8E8-975BF330E72E}"/>
              </a:ext>
            </a:extLst>
          </p:cNvPr>
          <p:cNvSpPr>
            <a:spLocks noGrp="1"/>
          </p:cNvSpPr>
          <p:nvPr>
            <p:ph type="dt" sz="half" idx="15"/>
          </p:nvPr>
        </p:nvSpPr>
        <p:spPr/>
        <p:txBody>
          <a:bodyPr/>
          <a:lstStyle>
            <a:lvl1pPr>
              <a:defRPr/>
            </a:lvl1pPr>
          </a:lstStyle>
          <a:p>
            <a:pPr>
              <a:defRPr/>
            </a:pPr>
            <a:fld id="{FAD6738A-7ADA-4BFA-B948-4D067C9E01F4}" type="datetime4">
              <a:rPr lang="fr-CH"/>
              <a:pPr>
                <a:defRPr/>
              </a:pPr>
              <a:t>9 juillet 2025</a:t>
            </a:fld>
            <a:endParaRPr lang="de-CH" dirty="0"/>
          </a:p>
        </p:txBody>
      </p:sp>
      <p:sp>
        <p:nvSpPr>
          <p:cNvPr id="6" name="Foliennummernplatzhalter 5">
            <a:extLst>
              <a:ext uri="{FF2B5EF4-FFF2-40B4-BE49-F238E27FC236}">
                <a16:creationId xmlns:a16="http://schemas.microsoft.com/office/drawing/2014/main" id="{FE7292E5-4C58-ECE4-812F-78AEDB7F2877}"/>
              </a:ext>
            </a:extLst>
          </p:cNvPr>
          <p:cNvSpPr>
            <a:spLocks noGrp="1"/>
          </p:cNvSpPr>
          <p:nvPr>
            <p:ph type="sldNum" sz="quarter" idx="16"/>
          </p:nvPr>
        </p:nvSpPr>
        <p:spPr/>
        <p:txBody>
          <a:bodyPr/>
          <a:lstStyle>
            <a:lvl1pPr>
              <a:defRPr/>
            </a:lvl1pPr>
          </a:lstStyle>
          <a:p>
            <a:fld id="{764044D5-F900-46C2-AE34-EDD21A11827E}" type="slidenum">
              <a:rPr lang="de-CH" altLang="de-DE"/>
              <a:pPr/>
              <a:t>‹Nr.›</a:t>
            </a:fld>
            <a:endParaRPr lang="de-CH" altLang="de-DE"/>
          </a:p>
        </p:txBody>
      </p:sp>
    </p:spTree>
    <p:extLst>
      <p:ext uri="{BB962C8B-B14F-4D97-AF65-F5344CB8AC3E}">
        <p14:creationId xmlns:p14="http://schemas.microsoft.com/office/powerpoint/2010/main" val="1608164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CH" dirty="0"/>
          </a:p>
        </p:txBody>
      </p:sp>
      <p:sp>
        <p:nvSpPr>
          <p:cNvPr id="3" name="Inhaltsplatzhalter 2"/>
          <p:cNvSpPr>
            <a:spLocks noGrp="1"/>
          </p:cNvSpPr>
          <p:nvPr>
            <p:ph sz="half" idx="1"/>
          </p:nvPr>
        </p:nvSpPr>
        <p:spPr>
          <a:xfrm>
            <a:off x="838200" y="1852612"/>
            <a:ext cx="5329808" cy="4672800"/>
          </a:xfrm>
        </p:spPr>
        <p:txBody>
          <a:bodyPr/>
          <a:lstStyle>
            <a:lvl1pPr>
              <a:defRPr/>
            </a:lvl1pPr>
            <a:lvl2pPr>
              <a:defRPr/>
            </a:lvl2pPr>
            <a:lvl3pPr>
              <a:defRPr/>
            </a:lvl3pPr>
            <a:lvl4pPr>
              <a:defRPr/>
            </a:lvl4pPr>
            <a:lvl5pPr>
              <a:defRPr/>
            </a:lvl5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dirty="0"/>
          </a:p>
        </p:txBody>
      </p:sp>
      <p:sp>
        <p:nvSpPr>
          <p:cNvPr id="4" name="Inhaltsplatzhalter 3"/>
          <p:cNvSpPr>
            <a:spLocks noGrp="1"/>
          </p:cNvSpPr>
          <p:nvPr>
            <p:ph sz="half" idx="2"/>
          </p:nvPr>
        </p:nvSpPr>
        <p:spPr>
          <a:xfrm>
            <a:off x="6493098" y="1852612"/>
            <a:ext cx="5329015" cy="4672799"/>
          </a:xfrm>
        </p:spPr>
        <p:txBody>
          <a:bodyPr/>
          <a:lstStyle>
            <a:lvl1pPr>
              <a:defRPr/>
            </a:lvl1pPr>
            <a:lvl2pPr>
              <a:defRPr/>
            </a:lvl2pPr>
            <a:lvl3pPr>
              <a:defRPr/>
            </a:lvl3pPr>
            <a:lvl4pPr>
              <a:defRPr/>
            </a:lvl4pPr>
            <a:lvl5pPr>
              <a:defRPr/>
            </a:lvl5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noProof="0" dirty="0"/>
          </a:p>
        </p:txBody>
      </p:sp>
      <p:sp>
        <p:nvSpPr>
          <p:cNvPr id="5" name="Datumsplatzhalter 3">
            <a:extLst>
              <a:ext uri="{FF2B5EF4-FFF2-40B4-BE49-F238E27FC236}">
                <a16:creationId xmlns:a16="http://schemas.microsoft.com/office/drawing/2014/main" id="{55F6DDDE-30AC-293B-8AB2-015252821ECD}"/>
              </a:ext>
            </a:extLst>
          </p:cNvPr>
          <p:cNvSpPr>
            <a:spLocks noGrp="1"/>
          </p:cNvSpPr>
          <p:nvPr>
            <p:ph type="dt" sz="half" idx="10"/>
          </p:nvPr>
        </p:nvSpPr>
        <p:spPr/>
        <p:txBody>
          <a:bodyPr/>
          <a:lstStyle>
            <a:lvl1pPr>
              <a:defRPr/>
            </a:lvl1pPr>
          </a:lstStyle>
          <a:p>
            <a:pPr>
              <a:defRPr/>
            </a:pPr>
            <a:fld id="{16D0B594-312A-4EC0-AFE4-530C229C6ADC}" type="datetime4">
              <a:rPr lang="fr-CH"/>
              <a:pPr>
                <a:defRPr/>
              </a:pPr>
              <a:t>9 juillet 2025</a:t>
            </a:fld>
            <a:endParaRPr lang="de-CH" dirty="0"/>
          </a:p>
        </p:txBody>
      </p:sp>
      <p:sp>
        <p:nvSpPr>
          <p:cNvPr id="6" name="Foliennummernplatzhalter 5">
            <a:extLst>
              <a:ext uri="{FF2B5EF4-FFF2-40B4-BE49-F238E27FC236}">
                <a16:creationId xmlns:a16="http://schemas.microsoft.com/office/drawing/2014/main" id="{6408D977-D052-99F2-77E5-499014F46C2D}"/>
              </a:ext>
            </a:extLst>
          </p:cNvPr>
          <p:cNvSpPr>
            <a:spLocks noGrp="1"/>
          </p:cNvSpPr>
          <p:nvPr>
            <p:ph type="sldNum" sz="quarter" idx="11"/>
          </p:nvPr>
        </p:nvSpPr>
        <p:spPr/>
        <p:txBody>
          <a:bodyPr/>
          <a:lstStyle>
            <a:lvl1pPr>
              <a:defRPr/>
            </a:lvl1pPr>
          </a:lstStyle>
          <a:p>
            <a:fld id="{73771761-D2AF-4B5E-A6D7-F8AF3F8DA896}" type="slidenum">
              <a:rPr lang="de-CH" altLang="de-DE"/>
              <a:pPr/>
              <a:t>‹Nr.›</a:t>
            </a:fld>
            <a:endParaRPr lang="de-CH" altLang="de-DE"/>
          </a:p>
        </p:txBody>
      </p:sp>
    </p:spTree>
    <p:extLst>
      <p:ext uri="{BB962C8B-B14F-4D97-AF65-F5344CB8AC3E}">
        <p14:creationId xmlns:p14="http://schemas.microsoft.com/office/powerpoint/2010/main" val="2851474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contenu et image à droi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CH" dirty="0"/>
          </a:p>
        </p:txBody>
      </p:sp>
      <p:sp>
        <p:nvSpPr>
          <p:cNvPr id="12" name="Bildplatzhalter 4">
            <a:extLst>
              <a:ext uri="{FF2B5EF4-FFF2-40B4-BE49-F238E27FC236}">
                <a16:creationId xmlns:a16="http://schemas.microsoft.com/office/drawing/2014/main" id="{BDCA4218-6304-434F-B7B6-74DF28EC09A3}"/>
              </a:ext>
            </a:extLst>
          </p:cNvPr>
          <p:cNvSpPr>
            <a:spLocks noGrp="1"/>
          </p:cNvSpPr>
          <p:nvPr>
            <p:ph type="pic" sz="quarter" idx="13"/>
          </p:nvPr>
        </p:nvSpPr>
        <p:spPr>
          <a:xfrm>
            <a:off x="6492304" y="1916832"/>
            <a:ext cx="5329808" cy="4507035"/>
          </a:xfrm>
          <a:pattFill prst="lgCheck">
            <a:fgClr>
              <a:schemeClr val="bg1">
                <a:lumMod val="85000"/>
              </a:schemeClr>
            </a:fgClr>
            <a:bgClr>
              <a:schemeClr val="bg1"/>
            </a:bgClr>
          </a:pattFill>
        </p:spPr>
        <p:txBody>
          <a:bodyPr tIns="720000" rtlCol="0" anchor="ctr">
            <a:noAutofit/>
          </a:bodyPr>
          <a:lstStyle>
            <a:lvl1pPr algn="ctr">
              <a:defRPr sz="1200"/>
            </a:lvl1pPr>
          </a:lstStyle>
          <a:p>
            <a:pPr lvl="0"/>
            <a:r>
              <a:rPr lang="de-DE" noProof="0"/>
              <a:t>Bild durch Klicken auf Symbol hinzufügen</a:t>
            </a:r>
            <a:endParaRPr lang="fr-FR" noProof="0" dirty="0"/>
          </a:p>
        </p:txBody>
      </p:sp>
      <p:sp>
        <p:nvSpPr>
          <p:cNvPr id="11" name="Inhaltsplatzhalter 2">
            <a:extLst>
              <a:ext uri="{FF2B5EF4-FFF2-40B4-BE49-F238E27FC236}">
                <a16:creationId xmlns:a16="http://schemas.microsoft.com/office/drawing/2014/main" id="{FC1C5F14-3075-4FD1-945B-02DE33860C0E}"/>
              </a:ext>
            </a:extLst>
          </p:cNvPr>
          <p:cNvSpPr>
            <a:spLocks noGrp="1"/>
          </p:cNvSpPr>
          <p:nvPr>
            <p:ph sz="half" idx="1"/>
          </p:nvPr>
        </p:nvSpPr>
        <p:spPr>
          <a:xfrm>
            <a:off x="838200" y="1852612"/>
            <a:ext cx="5329808" cy="4672800"/>
          </a:xfrm>
        </p:spPr>
        <p:txBody>
          <a:bodyPr/>
          <a:lstStyle>
            <a:lvl1pPr>
              <a:defRPr/>
            </a:lvl1pPr>
            <a:lvl2pPr>
              <a:defRPr/>
            </a:lvl2pPr>
            <a:lvl3pPr>
              <a:defRPr/>
            </a:lvl3pPr>
            <a:lvl4pPr>
              <a:defRPr/>
            </a:lvl4pPr>
            <a:lvl5pPr>
              <a:defRPr/>
            </a:lvl5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dirty="0"/>
          </a:p>
        </p:txBody>
      </p:sp>
      <p:sp>
        <p:nvSpPr>
          <p:cNvPr id="3" name="Datumsplatzhalter 3">
            <a:extLst>
              <a:ext uri="{FF2B5EF4-FFF2-40B4-BE49-F238E27FC236}">
                <a16:creationId xmlns:a16="http://schemas.microsoft.com/office/drawing/2014/main" id="{268E62DC-3F47-50FA-37F8-E577428FDAFC}"/>
              </a:ext>
            </a:extLst>
          </p:cNvPr>
          <p:cNvSpPr>
            <a:spLocks noGrp="1"/>
          </p:cNvSpPr>
          <p:nvPr>
            <p:ph type="dt" sz="half" idx="14"/>
          </p:nvPr>
        </p:nvSpPr>
        <p:spPr/>
        <p:txBody>
          <a:bodyPr/>
          <a:lstStyle>
            <a:lvl1pPr>
              <a:defRPr/>
            </a:lvl1pPr>
          </a:lstStyle>
          <a:p>
            <a:pPr>
              <a:defRPr/>
            </a:pPr>
            <a:fld id="{56EB2B7B-D25D-4606-ADF2-3FD0E50105D0}" type="datetime4">
              <a:rPr lang="fr-CH"/>
              <a:pPr>
                <a:defRPr/>
              </a:pPr>
              <a:t>9 juillet 2025</a:t>
            </a:fld>
            <a:endParaRPr lang="de-CH" dirty="0"/>
          </a:p>
        </p:txBody>
      </p:sp>
      <p:sp>
        <p:nvSpPr>
          <p:cNvPr id="4" name="Foliennummernplatzhalter 5">
            <a:extLst>
              <a:ext uri="{FF2B5EF4-FFF2-40B4-BE49-F238E27FC236}">
                <a16:creationId xmlns:a16="http://schemas.microsoft.com/office/drawing/2014/main" id="{55205CEB-3DC8-47F1-D56B-D9A15D376B0D}"/>
              </a:ext>
            </a:extLst>
          </p:cNvPr>
          <p:cNvSpPr>
            <a:spLocks noGrp="1"/>
          </p:cNvSpPr>
          <p:nvPr>
            <p:ph type="sldNum" sz="quarter" idx="15"/>
          </p:nvPr>
        </p:nvSpPr>
        <p:spPr/>
        <p:txBody>
          <a:bodyPr/>
          <a:lstStyle>
            <a:lvl1pPr>
              <a:defRPr/>
            </a:lvl1pPr>
          </a:lstStyle>
          <a:p>
            <a:fld id="{8D224D83-FCCE-4F88-8AC5-1E3B25CADE69}" type="slidenum">
              <a:rPr lang="de-CH" altLang="de-DE"/>
              <a:pPr/>
              <a:t>‹Nr.›</a:t>
            </a:fld>
            <a:endParaRPr lang="de-CH" altLang="de-DE"/>
          </a:p>
        </p:txBody>
      </p:sp>
    </p:spTree>
    <p:extLst>
      <p:ext uri="{BB962C8B-B14F-4D97-AF65-F5344CB8AC3E}">
        <p14:creationId xmlns:p14="http://schemas.microsoft.com/office/powerpoint/2010/main" val="4140807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re, contenu et image à gauch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CH" dirty="0"/>
          </a:p>
        </p:txBody>
      </p:sp>
      <p:sp>
        <p:nvSpPr>
          <p:cNvPr id="14" name="Bildplatzhalter 4">
            <a:extLst>
              <a:ext uri="{FF2B5EF4-FFF2-40B4-BE49-F238E27FC236}">
                <a16:creationId xmlns:a16="http://schemas.microsoft.com/office/drawing/2014/main" id="{B7494CC6-D926-49A7-9F3F-4C583660BC8C}"/>
              </a:ext>
            </a:extLst>
          </p:cNvPr>
          <p:cNvSpPr>
            <a:spLocks noGrp="1"/>
          </p:cNvSpPr>
          <p:nvPr>
            <p:ph type="pic" sz="quarter" idx="15"/>
          </p:nvPr>
        </p:nvSpPr>
        <p:spPr>
          <a:xfrm>
            <a:off x="839788" y="1916831"/>
            <a:ext cx="5329808" cy="4507035"/>
          </a:xfrm>
          <a:pattFill prst="lgCheck">
            <a:fgClr>
              <a:schemeClr val="bg1">
                <a:lumMod val="85000"/>
              </a:schemeClr>
            </a:fgClr>
            <a:bgClr>
              <a:schemeClr val="bg1"/>
            </a:bgClr>
          </a:pattFill>
        </p:spPr>
        <p:txBody>
          <a:bodyPr tIns="720000" rtlCol="0" anchor="ctr">
            <a:noAutofit/>
          </a:bodyPr>
          <a:lstStyle>
            <a:lvl1pPr algn="ctr">
              <a:defRPr sz="1200"/>
            </a:lvl1pPr>
          </a:lstStyle>
          <a:p>
            <a:pPr lvl="0"/>
            <a:r>
              <a:rPr lang="de-DE" noProof="0"/>
              <a:t>Bild durch Klicken auf Symbol hinzufügen</a:t>
            </a:r>
            <a:endParaRPr lang="fr-FR" noProof="0" dirty="0"/>
          </a:p>
        </p:txBody>
      </p:sp>
      <p:sp>
        <p:nvSpPr>
          <p:cNvPr id="11" name="Inhaltsplatzhalter 3">
            <a:extLst>
              <a:ext uri="{FF2B5EF4-FFF2-40B4-BE49-F238E27FC236}">
                <a16:creationId xmlns:a16="http://schemas.microsoft.com/office/drawing/2014/main" id="{FFF4BFA1-D66B-4323-A031-D7779026D276}"/>
              </a:ext>
            </a:extLst>
          </p:cNvPr>
          <p:cNvSpPr>
            <a:spLocks noGrp="1"/>
          </p:cNvSpPr>
          <p:nvPr>
            <p:ph sz="half" idx="2"/>
          </p:nvPr>
        </p:nvSpPr>
        <p:spPr>
          <a:xfrm>
            <a:off x="6493098" y="1852612"/>
            <a:ext cx="5329015" cy="4672799"/>
          </a:xfrm>
        </p:spPr>
        <p:txBody>
          <a:bodyPr/>
          <a:lstStyle>
            <a:lvl1pPr>
              <a:defRPr/>
            </a:lvl1pPr>
            <a:lvl2pPr>
              <a:defRPr/>
            </a:lvl2pPr>
            <a:lvl3pPr>
              <a:defRPr/>
            </a:lvl3pPr>
            <a:lvl4pPr>
              <a:defRPr/>
            </a:lvl4pPr>
            <a:lvl5pPr>
              <a:defRPr/>
            </a:lvl5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dirty="0"/>
          </a:p>
        </p:txBody>
      </p:sp>
      <p:sp>
        <p:nvSpPr>
          <p:cNvPr id="3" name="Datumsplatzhalter 3">
            <a:extLst>
              <a:ext uri="{FF2B5EF4-FFF2-40B4-BE49-F238E27FC236}">
                <a16:creationId xmlns:a16="http://schemas.microsoft.com/office/drawing/2014/main" id="{0EAA69A3-BEC0-F91C-0B5B-4B21C88B197B}"/>
              </a:ext>
            </a:extLst>
          </p:cNvPr>
          <p:cNvSpPr>
            <a:spLocks noGrp="1"/>
          </p:cNvSpPr>
          <p:nvPr>
            <p:ph type="dt" sz="half" idx="16"/>
          </p:nvPr>
        </p:nvSpPr>
        <p:spPr/>
        <p:txBody>
          <a:bodyPr/>
          <a:lstStyle>
            <a:lvl1pPr>
              <a:defRPr/>
            </a:lvl1pPr>
          </a:lstStyle>
          <a:p>
            <a:pPr>
              <a:defRPr/>
            </a:pPr>
            <a:fld id="{67C6B6C6-0C8E-42AB-B71B-D70F36908FA6}" type="datetime4">
              <a:rPr lang="fr-CH"/>
              <a:pPr>
                <a:defRPr/>
              </a:pPr>
              <a:t>9 juillet 2025</a:t>
            </a:fld>
            <a:endParaRPr lang="de-CH" dirty="0"/>
          </a:p>
        </p:txBody>
      </p:sp>
      <p:sp>
        <p:nvSpPr>
          <p:cNvPr id="4" name="Foliennummernplatzhalter 5">
            <a:extLst>
              <a:ext uri="{FF2B5EF4-FFF2-40B4-BE49-F238E27FC236}">
                <a16:creationId xmlns:a16="http://schemas.microsoft.com/office/drawing/2014/main" id="{DAC56E63-476F-2382-6652-31A6D0B6E1BB}"/>
              </a:ext>
            </a:extLst>
          </p:cNvPr>
          <p:cNvSpPr>
            <a:spLocks noGrp="1"/>
          </p:cNvSpPr>
          <p:nvPr>
            <p:ph type="sldNum" sz="quarter" idx="17"/>
          </p:nvPr>
        </p:nvSpPr>
        <p:spPr/>
        <p:txBody>
          <a:bodyPr/>
          <a:lstStyle>
            <a:lvl1pPr>
              <a:defRPr/>
            </a:lvl1pPr>
          </a:lstStyle>
          <a:p>
            <a:fld id="{953F13FB-5B8C-4CC7-8C94-BA221C2A02C7}" type="slidenum">
              <a:rPr lang="de-CH" altLang="de-DE"/>
              <a:pPr/>
              <a:t>‹Nr.›</a:t>
            </a:fld>
            <a:endParaRPr lang="de-CH" altLang="de-DE"/>
          </a:p>
        </p:txBody>
      </p:sp>
    </p:spTree>
    <p:extLst>
      <p:ext uri="{BB962C8B-B14F-4D97-AF65-F5344CB8AC3E}">
        <p14:creationId xmlns:p14="http://schemas.microsoft.com/office/powerpoint/2010/main" val="4037741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re et imag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CH" dirty="0"/>
          </a:p>
        </p:txBody>
      </p:sp>
      <p:sp>
        <p:nvSpPr>
          <p:cNvPr id="10" name="Bildplatzhalter 4">
            <a:extLst>
              <a:ext uri="{FF2B5EF4-FFF2-40B4-BE49-F238E27FC236}">
                <a16:creationId xmlns:a16="http://schemas.microsoft.com/office/drawing/2014/main" id="{A79F27DF-F3EE-4D6E-866F-A71D2FB41AF5}"/>
              </a:ext>
            </a:extLst>
          </p:cNvPr>
          <p:cNvSpPr>
            <a:spLocks noGrp="1"/>
          </p:cNvSpPr>
          <p:nvPr>
            <p:ph type="pic" sz="quarter" idx="15"/>
          </p:nvPr>
        </p:nvSpPr>
        <p:spPr>
          <a:xfrm>
            <a:off x="839787" y="1916831"/>
            <a:ext cx="10982325" cy="4507035"/>
          </a:xfrm>
          <a:pattFill prst="lgCheck">
            <a:fgClr>
              <a:schemeClr val="bg1">
                <a:lumMod val="85000"/>
              </a:schemeClr>
            </a:fgClr>
            <a:bgClr>
              <a:schemeClr val="bg1"/>
            </a:bgClr>
          </a:pattFill>
        </p:spPr>
        <p:txBody>
          <a:bodyPr tIns="720000" rtlCol="0" anchor="ctr">
            <a:noAutofit/>
          </a:bodyPr>
          <a:lstStyle>
            <a:lvl1pPr algn="ctr">
              <a:defRPr sz="1200"/>
            </a:lvl1pPr>
          </a:lstStyle>
          <a:p>
            <a:pPr lvl="0"/>
            <a:r>
              <a:rPr lang="de-DE" noProof="0"/>
              <a:t>Bild durch Klicken auf Symbol hinzufügen</a:t>
            </a:r>
            <a:endParaRPr lang="fr-FR" noProof="0" dirty="0"/>
          </a:p>
        </p:txBody>
      </p:sp>
      <p:sp>
        <p:nvSpPr>
          <p:cNvPr id="3" name="Datumsplatzhalter 3">
            <a:extLst>
              <a:ext uri="{FF2B5EF4-FFF2-40B4-BE49-F238E27FC236}">
                <a16:creationId xmlns:a16="http://schemas.microsoft.com/office/drawing/2014/main" id="{72D8FDA0-4336-D881-AA06-F9BFE0D4D2EA}"/>
              </a:ext>
            </a:extLst>
          </p:cNvPr>
          <p:cNvSpPr>
            <a:spLocks noGrp="1"/>
          </p:cNvSpPr>
          <p:nvPr>
            <p:ph type="dt" sz="half" idx="16"/>
          </p:nvPr>
        </p:nvSpPr>
        <p:spPr/>
        <p:txBody>
          <a:bodyPr/>
          <a:lstStyle>
            <a:lvl1pPr>
              <a:defRPr/>
            </a:lvl1pPr>
          </a:lstStyle>
          <a:p>
            <a:pPr>
              <a:defRPr/>
            </a:pPr>
            <a:fld id="{743B3F47-1A82-4BD3-8FC6-A321FD3711C1}" type="datetime4">
              <a:rPr lang="fr-CH"/>
              <a:pPr>
                <a:defRPr/>
              </a:pPr>
              <a:t>9 juillet 2025</a:t>
            </a:fld>
            <a:endParaRPr lang="de-CH" dirty="0"/>
          </a:p>
        </p:txBody>
      </p:sp>
      <p:sp>
        <p:nvSpPr>
          <p:cNvPr id="4" name="Foliennummernplatzhalter 5">
            <a:extLst>
              <a:ext uri="{FF2B5EF4-FFF2-40B4-BE49-F238E27FC236}">
                <a16:creationId xmlns:a16="http://schemas.microsoft.com/office/drawing/2014/main" id="{DB422FAE-5B55-CA58-58C3-142DE2974BDE}"/>
              </a:ext>
            </a:extLst>
          </p:cNvPr>
          <p:cNvSpPr>
            <a:spLocks noGrp="1"/>
          </p:cNvSpPr>
          <p:nvPr>
            <p:ph type="sldNum" sz="quarter" idx="17"/>
          </p:nvPr>
        </p:nvSpPr>
        <p:spPr/>
        <p:txBody>
          <a:bodyPr/>
          <a:lstStyle>
            <a:lvl1pPr>
              <a:defRPr/>
            </a:lvl1pPr>
          </a:lstStyle>
          <a:p>
            <a:fld id="{6DADD24B-9C66-45C2-BBC4-4367E8A855DD}" type="slidenum">
              <a:rPr lang="de-CH" altLang="de-DE"/>
              <a:pPr/>
              <a:t>‹Nr.›</a:t>
            </a:fld>
            <a:endParaRPr lang="de-CH" altLang="de-DE"/>
          </a:p>
        </p:txBody>
      </p:sp>
    </p:spTree>
    <p:extLst>
      <p:ext uri="{BB962C8B-B14F-4D97-AF65-F5344CB8AC3E}">
        <p14:creationId xmlns:p14="http://schemas.microsoft.com/office/powerpoint/2010/main" val="4065254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CH" dirty="0"/>
          </a:p>
        </p:txBody>
      </p:sp>
      <p:sp>
        <p:nvSpPr>
          <p:cNvPr id="3" name="Datumsplatzhalter 3">
            <a:extLst>
              <a:ext uri="{FF2B5EF4-FFF2-40B4-BE49-F238E27FC236}">
                <a16:creationId xmlns:a16="http://schemas.microsoft.com/office/drawing/2014/main" id="{72F336A7-EFF9-184F-5EB7-147B5E84AB41}"/>
              </a:ext>
            </a:extLst>
          </p:cNvPr>
          <p:cNvSpPr>
            <a:spLocks noGrp="1"/>
          </p:cNvSpPr>
          <p:nvPr>
            <p:ph type="dt" sz="half" idx="10"/>
          </p:nvPr>
        </p:nvSpPr>
        <p:spPr/>
        <p:txBody>
          <a:bodyPr/>
          <a:lstStyle>
            <a:lvl1pPr>
              <a:defRPr/>
            </a:lvl1pPr>
          </a:lstStyle>
          <a:p>
            <a:pPr>
              <a:defRPr/>
            </a:pPr>
            <a:fld id="{4A1753BC-F369-44E2-B335-1A4F79846776}" type="datetime4">
              <a:rPr lang="fr-CH"/>
              <a:pPr>
                <a:defRPr/>
              </a:pPr>
              <a:t>9 juillet 2025</a:t>
            </a:fld>
            <a:endParaRPr lang="de-CH" dirty="0"/>
          </a:p>
        </p:txBody>
      </p:sp>
      <p:sp>
        <p:nvSpPr>
          <p:cNvPr id="4" name="Foliennummernplatzhalter 5">
            <a:extLst>
              <a:ext uri="{FF2B5EF4-FFF2-40B4-BE49-F238E27FC236}">
                <a16:creationId xmlns:a16="http://schemas.microsoft.com/office/drawing/2014/main" id="{0E1192F9-076D-E953-51AB-26CB5445145A}"/>
              </a:ext>
            </a:extLst>
          </p:cNvPr>
          <p:cNvSpPr>
            <a:spLocks noGrp="1"/>
          </p:cNvSpPr>
          <p:nvPr>
            <p:ph type="sldNum" sz="quarter" idx="11"/>
          </p:nvPr>
        </p:nvSpPr>
        <p:spPr/>
        <p:txBody>
          <a:bodyPr/>
          <a:lstStyle>
            <a:lvl1pPr>
              <a:defRPr/>
            </a:lvl1pPr>
          </a:lstStyle>
          <a:p>
            <a:fld id="{328ED97F-F484-4B51-97D8-6B34578BEDB7}" type="slidenum">
              <a:rPr lang="de-CH" altLang="de-DE"/>
              <a:pPr/>
              <a:t>‹Nr.›</a:t>
            </a:fld>
            <a:endParaRPr lang="de-CH" altLang="de-DE"/>
          </a:p>
        </p:txBody>
      </p:sp>
    </p:spTree>
    <p:extLst>
      <p:ext uri="{BB962C8B-B14F-4D97-AF65-F5344CB8AC3E}">
        <p14:creationId xmlns:p14="http://schemas.microsoft.com/office/powerpoint/2010/main" val="330254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E3BC2652-6679-4734-7528-A632FDF23F4B}"/>
              </a:ext>
            </a:extLst>
          </p:cNvPr>
          <p:cNvSpPr>
            <a:spLocks noGrp="1"/>
          </p:cNvSpPr>
          <p:nvPr>
            <p:ph type="dt" sz="half" idx="10"/>
          </p:nvPr>
        </p:nvSpPr>
        <p:spPr/>
        <p:txBody>
          <a:bodyPr/>
          <a:lstStyle>
            <a:lvl1pPr>
              <a:defRPr/>
            </a:lvl1pPr>
          </a:lstStyle>
          <a:p>
            <a:pPr>
              <a:defRPr/>
            </a:pPr>
            <a:fld id="{AA217217-1CF0-4C50-B5F6-AC59BF4FC42A}" type="datetime4">
              <a:rPr lang="fr-CH"/>
              <a:pPr>
                <a:defRPr/>
              </a:pPr>
              <a:t>9 juillet 2025</a:t>
            </a:fld>
            <a:endParaRPr lang="de-CH" dirty="0"/>
          </a:p>
        </p:txBody>
      </p:sp>
      <p:sp>
        <p:nvSpPr>
          <p:cNvPr id="3" name="Foliennummernplatzhalter 5">
            <a:extLst>
              <a:ext uri="{FF2B5EF4-FFF2-40B4-BE49-F238E27FC236}">
                <a16:creationId xmlns:a16="http://schemas.microsoft.com/office/drawing/2014/main" id="{B5828F06-8B3F-56EF-8CD8-12D1351F4E8E}"/>
              </a:ext>
            </a:extLst>
          </p:cNvPr>
          <p:cNvSpPr>
            <a:spLocks noGrp="1"/>
          </p:cNvSpPr>
          <p:nvPr>
            <p:ph type="sldNum" sz="quarter" idx="11"/>
          </p:nvPr>
        </p:nvSpPr>
        <p:spPr/>
        <p:txBody>
          <a:bodyPr/>
          <a:lstStyle>
            <a:lvl1pPr>
              <a:defRPr/>
            </a:lvl1pPr>
          </a:lstStyle>
          <a:p>
            <a:fld id="{C9085C0C-0CFA-4C41-848D-B87E1D2C79C9}" type="slidenum">
              <a:rPr lang="de-CH" altLang="de-DE"/>
              <a:pPr/>
              <a:t>‹Nr.›</a:t>
            </a:fld>
            <a:endParaRPr lang="de-CH" altLang="de-DE"/>
          </a:p>
        </p:txBody>
      </p:sp>
    </p:spTree>
    <p:extLst>
      <p:ext uri="{BB962C8B-B14F-4D97-AF65-F5344CB8AC3E}">
        <p14:creationId xmlns:p14="http://schemas.microsoft.com/office/powerpoint/2010/main" val="2230507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avec image clair">
    <p:spTree>
      <p:nvGrpSpPr>
        <p:cNvPr id="1" name=""/>
        <p:cNvGrpSpPr/>
        <p:nvPr/>
      </p:nvGrpSpPr>
      <p:grpSpPr>
        <a:xfrm>
          <a:off x="0" y="0"/>
          <a:ext cx="0" cy="0"/>
          <a:chOff x="0" y="0"/>
          <a:chExt cx="0" cy="0"/>
        </a:xfrm>
      </p:grpSpPr>
      <p:sp>
        <p:nvSpPr>
          <p:cNvPr id="14" name="Bildplatzhalter 4">
            <a:extLst>
              <a:ext uri="{FF2B5EF4-FFF2-40B4-BE49-F238E27FC236}">
                <a16:creationId xmlns:a16="http://schemas.microsoft.com/office/drawing/2014/main" id="{60DBF63A-340F-460B-96E6-FC454B3EB6E5}"/>
              </a:ext>
            </a:extLst>
          </p:cNvPr>
          <p:cNvSpPr>
            <a:spLocks noGrp="1"/>
          </p:cNvSpPr>
          <p:nvPr>
            <p:ph type="pic" sz="quarter" idx="17"/>
          </p:nvPr>
        </p:nvSpPr>
        <p:spPr>
          <a:xfrm>
            <a:off x="0" y="0"/>
            <a:ext cx="12192000" cy="6858000"/>
          </a:xfrm>
          <a:pattFill prst="lgCheck">
            <a:fgClr>
              <a:schemeClr val="bg1">
                <a:lumMod val="85000"/>
              </a:schemeClr>
            </a:fgClr>
            <a:bgClr>
              <a:schemeClr val="bg1"/>
            </a:bgClr>
          </a:pattFill>
        </p:spPr>
        <p:txBody>
          <a:bodyPr lIns="9432000" tIns="720000" rIns="360000" rtlCol="0" anchor="ctr">
            <a:noAutofit/>
          </a:bodyPr>
          <a:lstStyle>
            <a:lvl1pPr algn="l">
              <a:defRPr sz="1200">
                <a:solidFill>
                  <a:schemeClr val="accent1">
                    <a:lumMod val="60000"/>
                    <a:lumOff val="40000"/>
                  </a:schemeClr>
                </a:solidFill>
              </a:defRPr>
            </a:lvl1pPr>
          </a:lstStyle>
          <a:p>
            <a:pPr lvl="0"/>
            <a:r>
              <a:rPr lang="de-DE" noProof="0"/>
              <a:t>Bild durch Klicken auf Symbol hinzufügen</a:t>
            </a:r>
            <a:endParaRPr lang="fr-FR" noProof="0" dirty="0"/>
          </a:p>
        </p:txBody>
      </p:sp>
      <p:sp>
        <p:nvSpPr>
          <p:cNvPr id="8" name="Textplatzhalter 7">
            <a:extLst>
              <a:ext uri="{FF2B5EF4-FFF2-40B4-BE49-F238E27FC236}">
                <a16:creationId xmlns:a16="http://schemas.microsoft.com/office/drawing/2014/main" id="{6A410D26-1556-455F-8E0C-7721F22645DD}"/>
              </a:ext>
            </a:extLst>
          </p:cNvPr>
          <p:cNvSpPr>
            <a:spLocks noGrp="1"/>
          </p:cNvSpPr>
          <p:nvPr>
            <p:ph type="body" sz="quarter" idx="18"/>
          </p:nvPr>
        </p:nvSpPr>
        <p:spPr>
          <a:xfrm>
            <a:off x="-240704" y="0"/>
            <a:ext cx="168696" cy="6858000"/>
          </a:xfrm>
          <a:solidFill>
            <a:srgbClr val="FFFFFF">
              <a:alpha val="69804"/>
            </a:srgbClr>
          </a:solidFill>
        </p:spPr>
        <p:txBody>
          <a:bodyPr vert="vert270" lIns="18000" rIns="18000"/>
          <a:lstStyle>
            <a:lvl1pPr algn="r">
              <a:defRPr sz="820">
                <a:solidFill>
                  <a:schemeClr val="bg2"/>
                </a:solidFill>
              </a:defRPr>
            </a:lvl1pPr>
          </a:lstStyle>
          <a:p>
            <a:pPr lvl="0"/>
            <a:r>
              <a:rPr lang="de-DE"/>
              <a:t>Formatvorlagen des Textmasters bearbeiten</a:t>
            </a:r>
          </a:p>
        </p:txBody>
      </p:sp>
      <p:sp>
        <p:nvSpPr>
          <p:cNvPr id="3" name="Untertitel 2"/>
          <p:cNvSpPr>
            <a:spLocks noGrp="1"/>
          </p:cNvSpPr>
          <p:nvPr>
            <p:ph type="subTitle" idx="1"/>
          </p:nvPr>
        </p:nvSpPr>
        <p:spPr>
          <a:xfrm>
            <a:off x="839788" y="3757613"/>
            <a:ext cx="8496300" cy="1500187"/>
          </a:xfrm>
        </p:spPr>
        <p:txBody>
          <a:bodyPr/>
          <a:lstStyle>
            <a:lvl1pPr marL="0" indent="0" algn="l">
              <a:buNone/>
              <a:defRPr sz="5100">
                <a:solidFill>
                  <a:srgbClr val="99999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5" name="Textplatzhalter 4">
            <a:extLst>
              <a:ext uri="{FF2B5EF4-FFF2-40B4-BE49-F238E27FC236}">
                <a16:creationId xmlns:a16="http://schemas.microsoft.com/office/drawing/2014/main" id="{03DC6B3D-051C-4BB5-9F4B-3A2474AD9302}"/>
              </a:ext>
            </a:extLst>
          </p:cNvPr>
          <p:cNvSpPr>
            <a:spLocks noGrp="1"/>
          </p:cNvSpPr>
          <p:nvPr>
            <p:ph type="body" sz="quarter" idx="13"/>
          </p:nvPr>
        </p:nvSpPr>
        <p:spPr>
          <a:xfrm>
            <a:off x="839788" y="1881188"/>
            <a:ext cx="5256212" cy="252412"/>
          </a:xfrm>
        </p:spPr>
        <p:txBody>
          <a:bodyPr lIns="18000"/>
          <a:lstStyle>
            <a:lvl1pPr>
              <a:defRPr sz="1300" b="1" spc="-20" baseline="0">
                <a:solidFill>
                  <a:srgbClr val="EA161F"/>
                </a:solidFill>
                <a:latin typeface="Arial" panose="020B0604020202020204" pitchFamily="34" charset="0"/>
                <a:cs typeface="Arial" panose="020B0604020202020204" pitchFamily="34" charset="0"/>
              </a:defRPr>
            </a:lvl1pPr>
          </a:lstStyle>
          <a:p>
            <a:pPr lvl="0"/>
            <a:r>
              <a:rPr lang="de-DE"/>
              <a:t>Formatvorlagen des Textmasters bearbeiten</a:t>
            </a:r>
          </a:p>
        </p:txBody>
      </p:sp>
      <p:sp>
        <p:nvSpPr>
          <p:cNvPr id="13" name="Textplatzhalter 4">
            <a:extLst>
              <a:ext uri="{FF2B5EF4-FFF2-40B4-BE49-F238E27FC236}">
                <a16:creationId xmlns:a16="http://schemas.microsoft.com/office/drawing/2014/main" id="{85EFC2AA-536C-4AE6-B953-354A6935FCE4}"/>
              </a:ext>
            </a:extLst>
          </p:cNvPr>
          <p:cNvSpPr>
            <a:spLocks noGrp="1"/>
          </p:cNvSpPr>
          <p:nvPr>
            <p:ph type="body" sz="quarter" idx="16"/>
          </p:nvPr>
        </p:nvSpPr>
        <p:spPr>
          <a:xfrm>
            <a:off x="291600" y="180000"/>
            <a:ext cx="1483200" cy="694800"/>
          </a:xfrm>
          <a:blipFill>
            <a:blip r:embed="rId2"/>
            <a:stretch>
              <a:fillRect/>
            </a:stretch>
          </a:blipFill>
        </p:spPr>
        <p:txBody>
          <a:bodyPr/>
          <a:lstStyle>
            <a:lvl1pPr>
              <a:defRPr sz="500" b="0" spc="0" baseline="0">
                <a:solidFill>
                  <a:schemeClr val="tx1"/>
                </a:solidFill>
                <a:latin typeface="Arial" panose="020B0604020202020204" pitchFamily="34" charset="0"/>
                <a:cs typeface="Arial" panose="020B0604020202020204" pitchFamily="34" charset="0"/>
              </a:defRPr>
            </a:lvl1pPr>
          </a:lstStyle>
          <a:p>
            <a:pPr lvl="0"/>
            <a:r>
              <a:rPr lang="de-DE"/>
              <a:t>Formatvorlagen des Textmasters bearbeiten</a:t>
            </a:r>
          </a:p>
        </p:txBody>
      </p:sp>
      <p:sp>
        <p:nvSpPr>
          <p:cNvPr id="15" name="Textplatzhalter 4">
            <a:extLst>
              <a:ext uri="{FF2B5EF4-FFF2-40B4-BE49-F238E27FC236}">
                <a16:creationId xmlns:a16="http://schemas.microsoft.com/office/drawing/2014/main" id="{5635797A-88C8-4B59-88E9-2DAF61D2598E}"/>
              </a:ext>
            </a:extLst>
          </p:cNvPr>
          <p:cNvSpPr>
            <a:spLocks noGrp="1"/>
          </p:cNvSpPr>
          <p:nvPr>
            <p:ph type="body" sz="quarter" idx="14"/>
          </p:nvPr>
        </p:nvSpPr>
        <p:spPr>
          <a:xfrm>
            <a:off x="839788" y="6033704"/>
            <a:ext cx="5256212" cy="430643"/>
          </a:xfrm>
        </p:spPr>
        <p:txBody>
          <a:bodyPr anchor="b"/>
          <a:lstStyle>
            <a:lvl1pPr>
              <a:defRPr sz="1300" b="0" spc="0" baseline="0">
                <a:solidFill>
                  <a:schemeClr val="tx1"/>
                </a:solidFill>
                <a:latin typeface="Arial" panose="020B0604020202020204" pitchFamily="34" charset="0"/>
                <a:cs typeface="Arial" panose="020B0604020202020204" pitchFamily="34" charset="0"/>
              </a:defRPr>
            </a:lvl1pPr>
          </a:lstStyle>
          <a:p>
            <a:pPr lvl="0"/>
            <a:r>
              <a:rPr lang="de-DE"/>
              <a:t>Formatvorlagen des Textmasters bearbeiten</a:t>
            </a:r>
          </a:p>
        </p:txBody>
      </p:sp>
      <p:sp>
        <p:nvSpPr>
          <p:cNvPr id="2" name="Titel 1"/>
          <p:cNvSpPr>
            <a:spLocks noGrp="1"/>
          </p:cNvSpPr>
          <p:nvPr>
            <p:ph type="ctrTitle"/>
          </p:nvPr>
        </p:nvSpPr>
        <p:spPr>
          <a:xfrm>
            <a:off x="839788" y="2132856"/>
            <a:ext cx="8496300" cy="1558082"/>
          </a:xfrm>
        </p:spPr>
        <p:txBody>
          <a:bodyPr anchor="b"/>
          <a:lstStyle>
            <a:lvl1pPr algn="l">
              <a:lnSpc>
                <a:spcPct val="105000"/>
              </a:lnSpc>
              <a:defRPr sz="5100"/>
            </a:lvl1pPr>
          </a:lstStyle>
          <a:p>
            <a:r>
              <a:rPr lang="de-DE"/>
              <a:t>Titelmasterformat durch Klicken bearbeiten</a:t>
            </a:r>
            <a:endParaRPr lang="de-CH" dirty="0"/>
          </a:p>
        </p:txBody>
      </p:sp>
      <p:sp>
        <p:nvSpPr>
          <p:cNvPr id="4" name="Datumsplatzhalter 3">
            <a:extLst>
              <a:ext uri="{FF2B5EF4-FFF2-40B4-BE49-F238E27FC236}">
                <a16:creationId xmlns:a16="http://schemas.microsoft.com/office/drawing/2014/main" id="{CBD6F759-0B66-6143-8CF6-516BC1B06305}"/>
              </a:ext>
            </a:extLst>
          </p:cNvPr>
          <p:cNvSpPr>
            <a:spLocks noGrp="1"/>
          </p:cNvSpPr>
          <p:nvPr>
            <p:ph type="dt" sz="half" idx="19"/>
          </p:nvPr>
        </p:nvSpPr>
        <p:spPr/>
        <p:txBody>
          <a:bodyPr/>
          <a:lstStyle>
            <a:lvl1pPr>
              <a:defRPr/>
            </a:lvl1pPr>
          </a:lstStyle>
          <a:p>
            <a:pPr>
              <a:defRPr/>
            </a:pPr>
            <a:fld id="{9B51A5A8-0948-4C1B-A574-B56CB63404DF}" type="datetime4">
              <a:rPr lang="fr-CH"/>
              <a:pPr>
                <a:defRPr/>
              </a:pPr>
              <a:t>9 juillet 2025</a:t>
            </a:fld>
            <a:endParaRPr lang="de-CH" dirty="0"/>
          </a:p>
        </p:txBody>
      </p:sp>
      <p:sp>
        <p:nvSpPr>
          <p:cNvPr id="6" name="Foliennummernplatzhalter 5">
            <a:extLst>
              <a:ext uri="{FF2B5EF4-FFF2-40B4-BE49-F238E27FC236}">
                <a16:creationId xmlns:a16="http://schemas.microsoft.com/office/drawing/2014/main" id="{214B3A95-5801-BB3F-F88B-5B0FB4FA1EB9}"/>
              </a:ext>
            </a:extLst>
          </p:cNvPr>
          <p:cNvSpPr>
            <a:spLocks noGrp="1"/>
          </p:cNvSpPr>
          <p:nvPr>
            <p:ph type="sldNum" sz="quarter" idx="20"/>
          </p:nvPr>
        </p:nvSpPr>
        <p:spPr/>
        <p:txBody>
          <a:bodyPr/>
          <a:lstStyle>
            <a:lvl1pPr>
              <a:defRPr/>
            </a:lvl1pPr>
          </a:lstStyle>
          <a:p>
            <a:fld id="{738CCF5B-6632-4749-A96B-269A2D8B542C}" type="slidenum">
              <a:rPr lang="de-CH" altLang="de-DE"/>
              <a:pPr/>
              <a:t>‹Nr.›</a:t>
            </a:fld>
            <a:endParaRPr lang="de-CH" altLang="de-DE"/>
          </a:p>
        </p:txBody>
      </p:sp>
    </p:spTree>
    <p:extLst>
      <p:ext uri="{BB962C8B-B14F-4D97-AF65-F5344CB8AC3E}">
        <p14:creationId xmlns:p14="http://schemas.microsoft.com/office/powerpoint/2010/main" val="489029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de titre avec image foncé">
    <p:spTree>
      <p:nvGrpSpPr>
        <p:cNvPr id="1" name=""/>
        <p:cNvGrpSpPr/>
        <p:nvPr/>
      </p:nvGrpSpPr>
      <p:grpSpPr>
        <a:xfrm>
          <a:off x="0" y="0"/>
          <a:ext cx="0" cy="0"/>
          <a:chOff x="0" y="0"/>
          <a:chExt cx="0" cy="0"/>
        </a:xfrm>
      </p:grpSpPr>
      <p:sp>
        <p:nvSpPr>
          <p:cNvPr id="16" name="Bildplatzhalter 4">
            <a:extLst>
              <a:ext uri="{FF2B5EF4-FFF2-40B4-BE49-F238E27FC236}">
                <a16:creationId xmlns:a16="http://schemas.microsoft.com/office/drawing/2014/main" id="{6A2DDBDC-F105-48B2-B9F8-38121A7EA8C9}"/>
              </a:ext>
            </a:extLst>
          </p:cNvPr>
          <p:cNvSpPr>
            <a:spLocks noGrp="1"/>
          </p:cNvSpPr>
          <p:nvPr>
            <p:ph type="pic" sz="quarter" idx="17"/>
          </p:nvPr>
        </p:nvSpPr>
        <p:spPr>
          <a:xfrm>
            <a:off x="0" y="0"/>
            <a:ext cx="12192000" cy="6858000"/>
          </a:xfrm>
          <a:pattFill prst="lgCheck">
            <a:fgClr>
              <a:schemeClr val="bg1">
                <a:lumMod val="85000"/>
              </a:schemeClr>
            </a:fgClr>
            <a:bgClr>
              <a:schemeClr val="bg1"/>
            </a:bgClr>
          </a:pattFill>
        </p:spPr>
        <p:txBody>
          <a:bodyPr lIns="9432000" tIns="720000" rIns="360000" rtlCol="0" anchor="ctr">
            <a:noAutofit/>
          </a:bodyPr>
          <a:lstStyle>
            <a:lvl1pPr algn="l">
              <a:defRPr sz="1200">
                <a:solidFill>
                  <a:schemeClr val="accent1">
                    <a:lumMod val="60000"/>
                    <a:lumOff val="40000"/>
                  </a:schemeClr>
                </a:solidFill>
              </a:defRPr>
            </a:lvl1pPr>
          </a:lstStyle>
          <a:p>
            <a:pPr lvl="0"/>
            <a:r>
              <a:rPr lang="de-DE" noProof="0"/>
              <a:t>Bild durch Klicken auf Symbol hinzufügen</a:t>
            </a:r>
            <a:endParaRPr lang="fr-FR" noProof="0" dirty="0"/>
          </a:p>
        </p:txBody>
      </p:sp>
      <p:sp>
        <p:nvSpPr>
          <p:cNvPr id="11" name="Textplatzhalter 7">
            <a:extLst>
              <a:ext uri="{FF2B5EF4-FFF2-40B4-BE49-F238E27FC236}">
                <a16:creationId xmlns:a16="http://schemas.microsoft.com/office/drawing/2014/main" id="{97E9A6A2-BECC-4EE3-BDC3-5BB494708F28}"/>
              </a:ext>
            </a:extLst>
          </p:cNvPr>
          <p:cNvSpPr>
            <a:spLocks noGrp="1"/>
          </p:cNvSpPr>
          <p:nvPr>
            <p:ph type="body" sz="quarter" idx="18"/>
          </p:nvPr>
        </p:nvSpPr>
        <p:spPr>
          <a:xfrm>
            <a:off x="-240704" y="0"/>
            <a:ext cx="168696" cy="6858000"/>
          </a:xfrm>
          <a:solidFill>
            <a:schemeClr val="accent1">
              <a:alpha val="69804"/>
            </a:schemeClr>
          </a:solidFill>
        </p:spPr>
        <p:txBody>
          <a:bodyPr vert="vert270" lIns="18000" rIns="18000"/>
          <a:lstStyle>
            <a:lvl1pPr algn="r">
              <a:defRPr sz="820">
                <a:solidFill>
                  <a:schemeClr val="bg2"/>
                </a:solidFill>
              </a:defRPr>
            </a:lvl1pPr>
          </a:lstStyle>
          <a:p>
            <a:pPr lvl="0"/>
            <a:r>
              <a:rPr lang="de-DE"/>
              <a:t>Formatvorlagen des Textmasters bearbeiten</a:t>
            </a:r>
          </a:p>
        </p:txBody>
      </p:sp>
      <p:sp>
        <p:nvSpPr>
          <p:cNvPr id="3" name="Untertitel 2"/>
          <p:cNvSpPr>
            <a:spLocks noGrp="1"/>
          </p:cNvSpPr>
          <p:nvPr>
            <p:ph type="subTitle" idx="1"/>
          </p:nvPr>
        </p:nvSpPr>
        <p:spPr>
          <a:xfrm>
            <a:off x="839788" y="3757613"/>
            <a:ext cx="8496300" cy="1500187"/>
          </a:xfrm>
        </p:spPr>
        <p:txBody>
          <a:bodyPr/>
          <a:lstStyle>
            <a:lvl1pPr marL="0" indent="0" algn="l">
              <a:buNone/>
              <a:defRPr sz="5100">
                <a:solidFill>
                  <a:srgbClr val="99999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5" name="Textplatzhalter 4">
            <a:extLst>
              <a:ext uri="{FF2B5EF4-FFF2-40B4-BE49-F238E27FC236}">
                <a16:creationId xmlns:a16="http://schemas.microsoft.com/office/drawing/2014/main" id="{03DC6B3D-051C-4BB5-9F4B-3A2474AD9302}"/>
              </a:ext>
            </a:extLst>
          </p:cNvPr>
          <p:cNvSpPr>
            <a:spLocks noGrp="1"/>
          </p:cNvSpPr>
          <p:nvPr>
            <p:ph type="body" sz="quarter" idx="13"/>
          </p:nvPr>
        </p:nvSpPr>
        <p:spPr>
          <a:xfrm>
            <a:off x="839788" y="1881188"/>
            <a:ext cx="5256212" cy="252412"/>
          </a:xfrm>
        </p:spPr>
        <p:txBody>
          <a:bodyPr lIns="18000"/>
          <a:lstStyle>
            <a:lvl1pPr>
              <a:defRPr sz="1300" b="1" spc="-20" baseline="0">
                <a:solidFill>
                  <a:schemeClr val="bg1"/>
                </a:solidFill>
                <a:latin typeface="Arial" panose="020B0604020202020204" pitchFamily="34" charset="0"/>
                <a:cs typeface="Arial" panose="020B0604020202020204" pitchFamily="34" charset="0"/>
              </a:defRPr>
            </a:lvl1pPr>
          </a:lstStyle>
          <a:p>
            <a:pPr lvl="0"/>
            <a:r>
              <a:rPr lang="de-DE"/>
              <a:t>Formatvorlagen des Textmasters bearbeiten</a:t>
            </a:r>
          </a:p>
        </p:txBody>
      </p:sp>
      <p:sp>
        <p:nvSpPr>
          <p:cNvPr id="13" name="Textplatzhalter 4">
            <a:extLst>
              <a:ext uri="{FF2B5EF4-FFF2-40B4-BE49-F238E27FC236}">
                <a16:creationId xmlns:a16="http://schemas.microsoft.com/office/drawing/2014/main" id="{85EFC2AA-536C-4AE6-B953-354A6935FCE4}"/>
              </a:ext>
            </a:extLst>
          </p:cNvPr>
          <p:cNvSpPr>
            <a:spLocks noGrp="1"/>
          </p:cNvSpPr>
          <p:nvPr>
            <p:ph type="body" sz="quarter" idx="16"/>
          </p:nvPr>
        </p:nvSpPr>
        <p:spPr>
          <a:xfrm>
            <a:off x="291600" y="180000"/>
            <a:ext cx="1483200" cy="694800"/>
          </a:xfrm>
          <a:blipFill>
            <a:blip r:embed="rId2"/>
            <a:stretch>
              <a:fillRect/>
            </a:stretch>
          </a:blipFill>
        </p:spPr>
        <p:txBody>
          <a:bodyPr/>
          <a:lstStyle>
            <a:lvl1pPr>
              <a:defRPr sz="500" b="0" spc="0" baseline="0">
                <a:solidFill>
                  <a:schemeClr val="tx1"/>
                </a:solidFill>
                <a:latin typeface="Arial" panose="020B0604020202020204" pitchFamily="34" charset="0"/>
                <a:cs typeface="Arial" panose="020B0604020202020204" pitchFamily="34" charset="0"/>
              </a:defRPr>
            </a:lvl1pPr>
          </a:lstStyle>
          <a:p>
            <a:pPr lvl="0"/>
            <a:r>
              <a:rPr lang="de-DE"/>
              <a:t>Formatvorlagen des Textmasters bearbeiten</a:t>
            </a:r>
          </a:p>
        </p:txBody>
      </p:sp>
      <p:sp>
        <p:nvSpPr>
          <p:cNvPr id="14" name="Textplatzhalter 4">
            <a:extLst>
              <a:ext uri="{FF2B5EF4-FFF2-40B4-BE49-F238E27FC236}">
                <a16:creationId xmlns:a16="http://schemas.microsoft.com/office/drawing/2014/main" id="{98F91D8E-4836-4A00-B7AC-63D16F153E2E}"/>
              </a:ext>
            </a:extLst>
          </p:cNvPr>
          <p:cNvSpPr>
            <a:spLocks noGrp="1"/>
          </p:cNvSpPr>
          <p:nvPr>
            <p:ph type="body" sz="quarter" idx="14"/>
          </p:nvPr>
        </p:nvSpPr>
        <p:spPr>
          <a:xfrm>
            <a:off x="839788" y="6033704"/>
            <a:ext cx="5256212" cy="430643"/>
          </a:xfrm>
        </p:spPr>
        <p:txBody>
          <a:bodyPr anchor="b"/>
          <a:lstStyle>
            <a:lvl1pPr>
              <a:defRPr sz="1300" b="0" spc="0" baseline="0">
                <a:solidFill>
                  <a:schemeClr val="bg1"/>
                </a:solidFill>
                <a:latin typeface="Arial" panose="020B0604020202020204" pitchFamily="34" charset="0"/>
                <a:cs typeface="Arial" panose="020B0604020202020204" pitchFamily="34" charset="0"/>
              </a:defRPr>
            </a:lvl1pPr>
          </a:lstStyle>
          <a:p>
            <a:pPr lvl="0"/>
            <a:r>
              <a:rPr lang="de-DE"/>
              <a:t>Formatvorlagen des Textmasters bearbeiten</a:t>
            </a:r>
          </a:p>
        </p:txBody>
      </p:sp>
      <p:sp>
        <p:nvSpPr>
          <p:cNvPr id="2" name="Titel 1"/>
          <p:cNvSpPr>
            <a:spLocks noGrp="1"/>
          </p:cNvSpPr>
          <p:nvPr>
            <p:ph type="ctrTitle"/>
          </p:nvPr>
        </p:nvSpPr>
        <p:spPr>
          <a:xfrm>
            <a:off x="839788" y="2132856"/>
            <a:ext cx="8496300" cy="1558082"/>
          </a:xfrm>
        </p:spPr>
        <p:txBody>
          <a:bodyPr anchor="b"/>
          <a:lstStyle>
            <a:lvl1pPr algn="l">
              <a:lnSpc>
                <a:spcPct val="105000"/>
              </a:lnSpc>
              <a:defRPr sz="5100">
                <a:solidFill>
                  <a:schemeClr val="bg1"/>
                </a:solidFill>
              </a:defRPr>
            </a:lvl1pPr>
          </a:lstStyle>
          <a:p>
            <a:r>
              <a:rPr lang="de-DE"/>
              <a:t>Titelmasterformat durch Klicken bearbeiten</a:t>
            </a:r>
            <a:endParaRPr lang="de-CH" dirty="0"/>
          </a:p>
        </p:txBody>
      </p:sp>
      <p:sp>
        <p:nvSpPr>
          <p:cNvPr id="4" name="Datumsplatzhalter 6">
            <a:extLst>
              <a:ext uri="{FF2B5EF4-FFF2-40B4-BE49-F238E27FC236}">
                <a16:creationId xmlns:a16="http://schemas.microsoft.com/office/drawing/2014/main" id="{E9B46561-191C-BDC6-8568-7B553E7F9E2F}"/>
              </a:ext>
            </a:extLst>
          </p:cNvPr>
          <p:cNvSpPr>
            <a:spLocks noGrp="1"/>
          </p:cNvSpPr>
          <p:nvPr>
            <p:ph type="dt" sz="half" idx="19"/>
          </p:nvPr>
        </p:nvSpPr>
        <p:spPr/>
        <p:txBody>
          <a:bodyPr/>
          <a:lstStyle>
            <a:lvl1pPr>
              <a:defRPr>
                <a:solidFill>
                  <a:schemeClr val="bg1"/>
                </a:solidFill>
              </a:defRPr>
            </a:lvl1pPr>
          </a:lstStyle>
          <a:p>
            <a:pPr>
              <a:defRPr/>
            </a:pPr>
            <a:fld id="{CFAABCCA-35BA-40AF-8592-28998935AEC3}" type="datetime4">
              <a:rPr lang="fr-CH"/>
              <a:pPr>
                <a:defRPr/>
              </a:pPr>
              <a:t>9 juillet 2025</a:t>
            </a:fld>
            <a:endParaRPr lang="de-CH" dirty="0"/>
          </a:p>
        </p:txBody>
      </p:sp>
      <p:sp>
        <p:nvSpPr>
          <p:cNvPr id="6" name="Foliennummernplatzhalter 9">
            <a:extLst>
              <a:ext uri="{FF2B5EF4-FFF2-40B4-BE49-F238E27FC236}">
                <a16:creationId xmlns:a16="http://schemas.microsoft.com/office/drawing/2014/main" id="{31E89C84-F712-5C1A-3F0E-12C8F86BD906}"/>
              </a:ext>
            </a:extLst>
          </p:cNvPr>
          <p:cNvSpPr>
            <a:spLocks noGrp="1"/>
          </p:cNvSpPr>
          <p:nvPr>
            <p:ph type="sldNum" sz="quarter" idx="20"/>
          </p:nvPr>
        </p:nvSpPr>
        <p:spPr/>
        <p:txBody>
          <a:bodyPr/>
          <a:lstStyle>
            <a:lvl1pPr>
              <a:defRPr>
                <a:solidFill>
                  <a:schemeClr val="bg1"/>
                </a:solidFill>
              </a:defRPr>
            </a:lvl1pPr>
          </a:lstStyle>
          <a:p>
            <a:fld id="{3DCDA26C-CF1D-4F5A-B71F-E58855A1FCD5}" type="slidenum">
              <a:rPr lang="de-CH" altLang="de-DE"/>
              <a:pPr/>
              <a:t>‹Nr.›</a:t>
            </a:fld>
            <a:endParaRPr lang="de-CH" altLang="de-DE"/>
          </a:p>
        </p:txBody>
      </p:sp>
    </p:spTree>
    <p:extLst>
      <p:ext uri="{BB962C8B-B14F-4D97-AF65-F5344CB8AC3E}">
        <p14:creationId xmlns:p14="http://schemas.microsoft.com/office/powerpoint/2010/main" val="3692127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re du chapitre noir">
    <p:bg>
      <p:bgPr>
        <a:solidFill>
          <a:schemeClr val="tx1"/>
        </a:solidFill>
        <a:effectLst/>
      </p:bgPr>
    </p:bg>
    <p:spTree>
      <p:nvGrpSpPr>
        <p:cNvPr id="1" name=""/>
        <p:cNvGrpSpPr/>
        <p:nvPr/>
      </p:nvGrpSpPr>
      <p:grpSpPr>
        <a:xfrm>
          <a:off x="0" y="0"/>
          <a:ext cx="0" cy="0"/>
          <a:chOff x="0" y="0"/>
          <a:chExt cx="0" cy="0"/>
        </a:xfrm>
      </p:grpSpPr>
      <p:pic>
        <p:nvPicPr>
          <p:cNvPr id="4" name="Grafik 7">
            <a:extLst>
              <a:ext uri="{FF2B5EF4-FFF2-40B4-BE49-F238E27FC236}">
                <a16:creationId xmlns:a16="http://schemas.microsoft.com/office/drawing/2014/main" id="{0F6ACB8D-2F83-067A-A770-40A7C3461A5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3688" y="180975"/>
            <a:ext cx="1484312"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feld 4">
            <a:extLst>
              <a:ext uri="{FF2B5EF4-FFF2-40B4-BE49-F238E27FC236}">
                <a16:creationId xmlns:a16="http://schemas.microsoft.com/office/drawing/2014/main" id="{FA1F9FD4-9E35-8EB3-BB60-C20944D80F9F}"/>
              </a:ext>
            </a:extLst>
          </p:cNvPr>
          <p:cNvSpPr txBox="1"/>
          <p:nvPr userDrawn="1"/>
        </p:nvSpPr>
        <p:spPr>
          <a:xfrm rot="16200000">
            <a:off x="10704513" y="5199062"/>
            <a:ext cx="3213100" cy="92075"/>
          </a:xfrm>
          <a:prstGeom prst="rect">
            <a:avLst/>
          </a:prstGeom>
          <a:noFill/>
        </p:spPr>
        <p:txBody>
          <a:bodyPr lIns="0" tIns="0" rIns="0" bIns="0">
            <a:spAutoFit/>
          </a:bodyPr>
          <a:lstStyle/>
          <a:p>
            <a:pPr eaLnBrk="1" fontAlgn="auto" hangingPunct="1">
              <a:spcBef>
                <a:spcPts val="0"/>
              </a:spcBef>
              <a:spcAft>
                <a:spcPts val="0"/>
              </a:spcAft>
              <a:defRPr/>
            </a:pPr>
            <a:r>
              <a:rPr lang="de-CH" sz="600" spc="40" dirty="0">
                <a:solidFill>
                  <a:schemeClr val="bg1">
                    <a:lumMod val="75000"/>
                  </a:schemeClr>
                </a:solidFill>
                <a:latin typeface="+mn-lt"/>
              </a:rPr>
              <a:t>Erstellt durch Vorlagenbauer.ch</a:t>
            </a:r>
          </a:p>
        </p:txBody>
      </p:sp>
      <p:sp>
        <p:nvSpPr>
          <p:cNvPr id="2" name="Titel 1"/>
          <p:cNvSpPr>
            <a:spLocks noGrp="1"/>
          </p:cNvSpPr>
          <p:nvPr>
            <p:ph type="ctrTitle"/>
          </p:nvPr>
        </p:nvSpPr>
        <p:spPr>
          <a:xfrm>
            <a:off x="839788" y="2132855"/>
            <a:ext cx="8496300" cy="735293"/>
          </a:xfrm>
        </p:spPr>
        <p:txBody>
          <a:bodyPr anchor="b"/>
          <a:lstStyle>
            <a:lvl1pPr algn="l">
              <a:lnSpc>
                <a:spcPct val="105000"/>
              </a:lnSpc>
              <a:defRPr sz="5100">
                <a:solidFill>
                  <a:schemeClr val="bg1"/>
                </a:solidFill>
              </a:defRPr>
            </a:lvl1pPr>
          </a:lstStyle>
          <a:p>
            <a:r>
              <a:rPr lang="de-DE" noProof="0"/>
              <a:t>Titelmasterformat durch Klicken bearbeiten</a:t>
            </a:r>
            <a:endParaRPr lang="de-CH" dirty="0"/>
          </a:p>
        </p:txBody>
      </p:sp>
      <p:sp>
        <p:nvSpPr>
          <p:cNvPr id="3" name="Untertitel 2"/>
          <p:cNvSpPr>
            <a:spLocks noGrp="1"/>
          </p:cNvSpPr>
          <p:nvPr>
            <p:ph type="subTitle" idx="1"/>
          </p:nvPr>
        </p:nvSpPr>
        <p:spPr>
          <a:xfrm>
            <a:off x="839788" y="2924945"/>
            <a:ext cx="8496300" cy="1670986"/>
          </a:xfrm>
        </p:spPr>
        <p:txBody>
          <a:bodyPr/>
          <a:lstStyle>
            <a:lvl1pPr marL="0" indent="0" algn="l">
              <a:buNone/>
              <a:defRPr sz="5100">
                <a:solidFill>
                  <a:srgbClr val="99999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6" name="Datumsplatzhalter 6">
            <a:extLst>
              <a:ext uri="{FF2B5EF4-FFF2-40B4-BE49-F238E27FC236}">
                <a16:creationId xmlns:a16="http://schemas.microsoft.com/office/drawing/2014/main" id="{8863EF7B-9C1A-8FA3-2E0A-71B1C224153D}"/>
              </a:ext>
            </a:extLst>
          </p:cNvPr>
          <p:cNvSpPr>
            <a:spLocks noGrp="1"/>
          </p:cNvSpPr>
          <p:nvPr>
            <p:ph type="dt" sz="half" idx="10"/>
          </p:nvPr>
        </p:nvSpPr>
        <p:spPr/>
        <p:txBody>
          <a:bodyPr/>
          <a:lstStyle>
            <a:lvl1pPr>
              <a:defRPr>
                <a:solidFill>
                  <a:schemeClr val="bg1"/>
                </a:solidFill>
              </a:defRPr>
            </a:lvl1pPr>
          </a:lstStyle>
          <a:p>
            <a:pPr>
              <a:defRPr/>
            </a:pPr>
            <a:fld id="{647A1684-D905-4A63-A0EF-43B93F15B37A}" type="datetime4">
              <a:rPr lang="fr-CH"/>
              <a:pPr>
                <a:defRPr/>
              </a:pPr>
              <a:t>9 juillet 2025</a:t>
            </a:fld>
            <a:endParaRPr lang="de-CH" dirty="0"/>
          </a:p>
        </p:txBody>
      </p:sp>
      <p:sp>
        <p:nvSpPr>
          <p:cNvPr id="7" name="Foliennummernplatzhalter 9">
            <a:extLst>
              <a:ext uri="{FF2B5EF4-FFF2-40B4-BE49-F238E27FC236}">
                <a16:creationId xmlns:a16="http://schemas.microsoft.com/office/drawing/2014/main" id="{5FC87A04-99B3-3F6C-0485-2A3DF8A98BE8}"/>
              </a:ext>
            </a:extLst>
          </p:cNvPr>
          <p:cNvSpPr>
            <a:spLocks noGrp="1"/>
          </p:cNvSpPr>
          <p:nvPr>
            <p:ph type="sldNum" sz="quarter" idx="11"/>
          </p:nvPr>
        </p:nvSpPr>
        <p:spPr/>
        <p:txBody>
          <a:bodyPr/>
          <a:lstStyle>
            <a:lvl1pPr>
              <a:defRPr>
                <a:solidFill>
                  <a:schemeClr val="bg1"/>
                </a:solidFill>
              </a:defRPr>
            </a:lvl1pPr>
          </a:lstStyle>
          <a:p>
            <a:fld id="{BEED7258-124A-4C01-872E-1314E092F5D4}" type="slidenum">
              <a:rPr lang="de-CH" altLang="de-DE"/>
              <a:pPr/>
              <a:t>‹Nr.›</a:t>
            </a:fld>
            <a:endParaRPr lang="de-CH" altLang="de-DE"/>
          </a:p>
        </p:txBody>
      </p:sp>
    </p:spTree>
    <p:extLst>
      <p:ext uri="{BB962C8B-B14F-4D97-AF65-F5344CB8AC3E}">
        <p14:creationId xmlns:p14="http://schemas.microsoft.com/office/powerpoint/2010/main" val="32999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re du chapitre gris">
    <p:bg>
      <p:bgPr>
        <a:solidFill>
          <a:schemeClr val="accent1"/>
        </a:solidFill>
        <a:effectLst/>
      </p:bgPr>
    </p:bg>
    <p:spTree>
      <p:nvGrpSpPr>
        <p:cNvPr id="1" name=""/>
        <p:cNvGrpSpPr/>
        <p:nvPr/>
      </p:nvGrpSpPr>
      <p:grpSpPr>
        <a:xfrm>
          <a:off x="0" y="0"/>
          <a:ext cx="0" cy="0"/>
          <a:chOff x="0" y="0"/>
          <a:chExt cx="0" cy="0"/>
        </a:xfrm>
      </p:grpSpPr>
      <p:pic>
        <p:nvPicPr>
          <p:cNvPr id="4" name="Grafik 7">
            <a:extLst>
              <a:ext uri="{FF2B5EF4-FFF2-40B4-BE49-F238E27FC236}">
                <a16:creationId xmlns:a16="http://schemas.microsoft.com/office/drawing/2014/main" id="{F6031946-ADB7-549E-D1D6-291A6A5077A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3688" y="180975"/>
            <a:ext cx="1484312"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feld 4">
            <a:extLst>
              <a:ext uri="{FF2B5EF4-FFF2-40B4-BE49-F238E27FC236}">
                <a16:creationId xmlns:a16="http://schemas.microsoft.com/office/drawing/2014/main" id="{E89798CD-B305-97AE-753A-264C73BF192D}"/>
              </a:ext>
            </a:extLst>
          </p:cNvPr>
          <p:cNvSpPr txBox="1"/>
          <p:nvPr userDrawn="1"/>
        </p:nvSpPr>
        <p:spPr>
          <a:xfrm rot="16200000">
            <a:off x="10704513" y="5199062"/>
            <a:ext cx="3213100" cy="92075"/>
          </a:xfrm>
          <a:prstGeom prst="rect">
            <a:avLst/>
          </a:prstGeom>
          <a:noFill/>
        </p:spPr>
        <p:txBody>
          <a:bodyPr lIns="0" tIns="0" rIns="0" bIns="0">
            <a:spAutoFit/>
          </a:bodyPr>
          <a:lstStyle/>
          <a:p>
            <a:pPr eaLnBrk="1" fontAlgn="auto" hangingPunct="1">
              <a:spcBef>
                <a:spcPts val="0"/>
              </a:spcBef>
              <a:spcAft>
                <a:spcPts val="0"/>
              </a:spcAft>
              <a:defRPr/>
            </a:pPr>
            <a:r>
              <a:rPr lang="de-CH" sz="600" spc="40" dirty="0">
                <a:solidFill>
                  <a:schemeClr val="bg1">
                    <a:lumMod val="75000"/>
                  </a:schemeClr>
                </a:solidFill>
                <a:latin typeface="+mn-lt"/>
              </a:rPr>
              <a:t>Erstellt durch Vorlagenbauer.ch</a:t>
            </a:r>
          </a:p>
        </p:txBody>
      </p:sp>
      <p:sp>
        <p:nvSpPr>
          <p:cNvPr id="2" name="Titel 1"/>
          <p:cNvSpPr>
            <a:spLocks noGrp="1"/>
          </p:cNvSpPr>
          <p:nvPr>
            <p:ph type="ctrTitle"/>
          </p:nvPr>
        </p:nvSpPr>
        <p:spPr>
          <a:xfrm>
            <a:off x="839788" y="2132855"/>
            <a:ext cx="8496300" cy="735293"/>
          </a:xfrm>
        </p:spPr>
        <p:txBody>
          <a:bodyPr anchor="b"/>
          <a:lstStyle>
            <a:lvl1pPr algn="l">
              <a:lnSpc>
                <a:spcPct val="105000"/>
              </a:lnSpc>
              <a:defRPr sz="5100">
                <a:solidFill>
                  <a:schemeClr val="bg1"/>
                </a:solidFill>
              </a:defRPr>
            </a:lvl1pPr>
          </a:lstStyle>
          <a:p>
            <a:r>
              <a:rPr lang="de-DE"/>
              <a:t>Titelmasterformat durch Klicken bearbeiten</a:t>
            </a:r>
            <a:endParaRPr lang="de-CH" dirty="0"/>
          </a:p>
        </p:txBody>
      </p:sp>
      <p:sp>
        <p:nvSpPr>
          <p:cNvPr id="3" name="Untertitel 2"/>
          <p:cNvSpPr>
            <a:spLocks noGrp="1"/>
          </p:cNvSpPr>
          <p:nvPr>
            <p:ph type="subTitle" idx="1"/>
          </p:nvPr>
        </p:nvSpPr>
        <p:spPr>
          <a:xfrm>
            <a:off x="839788" y="2924945"/>
            <a:ext cx="8496300" cy="1670986"/>
          </a:xfrm>
        </p:spPr>
        <p:txBody>
          <a:bodyPr/>
          <a:lstStyle>
            <a:lvl1pPr marL="0" indent="0" algn="l">
              <a:buNone/>
              <a:defRPr sz="5100">
                <a:solidFill>
                  <a:schemeClr val="tx2">
                    <a:lumMod val="40000"/>
                    <a:lumOff val="6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6" name="Datumsplatzhalter 6">
            <a:extLst>
              <a:ext uri="{FF2B5EF4-FFF2-40B4-BE49-F238E27FC236}">
                <a16:creationId xmlns:a16="http://schemas.microsoft.com/office/drawing/2014/main" id="{50976DCF-C32E-5A28-724F-4B14BB934BF0}"/>
              </a:ext>
            </a:extLst>
          </p:cNvPr>
          <p:cNvSpPr>
            <a:spLocks noGrp="1"/>
          </p:cNvSpPr>
          <p:nvPr>
            <p:ph type="dt" sz="half" idx="10"/>
          </p:nvPr>
        </p:nvSpPr>
        <p:spPr/>
        <p:txBody>
          <a:bodyPr/>
          <a:lstStyle>
            <a:lvl1pPr>
              <a:defRPr>
                <a:solidFill>
                  <a:schemeClr val="bg1"/>
                </a:solidFill>
              </a:defRPr>
            </a:lvl1pPr>
          </a:lstStyle>
          <a:p>
            <a:pPr>
              <a:defRPr/>
            </a:pPr>
            <a:fld id="{04818744-F535-4A67-B8F3-9DB2B789D1C4}" type="datetime4">
              <a:rPr lang="fr-CH"/>
              <a:pPr>
                <a:defRPr/>
              </a:pPr>
              <a:t>9 juillet 2025</a:t>
            </a:fld>
            <a:endParaRPr lang="de-CH" dirty="0"/>
          </a:p>
        </p:txBody>
      </p:sp>
      <p:sp>
        <p:nvSpPr>
          <p:cNvPr id="7" name="Foliennummernplatzhalter 9">
            <a:extLst>
              <a:ext uri="{FF2B5EF4-FFF2-40B4-BE49-F238E27FC236}">
                <a16:creationId xmlns:a16="http://schemas.microsoft.com/office/drawing/2014/main" id="{A646AD36-A8F6-1FAE-0874-12DD982C83BD}"/>
              </a:ext>
            </a:extLst>
          </p:cNvPr>
          <p:cNvSpPr>
            <a:spLocks noGrp="1"/>
          </p:cNvSpPr>
          <p:nvPr>
            <p:ph type="sldNum" sz="quarter" idx="11"/>
          </p:nvPr>
        </p:nvSpPr>
        <p:spPr/>
        <p:txBody>
          <a:bodyPr/>
          <a:lstStyle>
            <a:lvl1pPr>
              <a:defRPr>
                <a:solidFill>
                  <a:schemeClr val="bg1"/>
                </a:solidFill>
              </a:defRPr>
            </a:lvl1pPr>
          </a:lstStyle>
          <a:p>
            <a:fld id="{566585F0-F1DD-41A0-92C9-CC76B9B87A0F}" type="slidenum">
              <a:rPr lang="de-CH" altLang="de-DE"/>
              <a:pPr/>
              <a:t>‹Nr.›</a:t>
            </a:fld>
            <a:endParaRPr lang="de-CH" altLang="de-DE"/>
          </a:p>
        </p:txBody>
      </p:sp>
    </p:spTree>
    <p:extLst>
      <p:ext uri="{BB962C8B-B14F-4D97-AF65-F5344CB8AC3E}">
        <p14:creationId xmlns:p14="http://schemas.microsoft.com/office/powerpoint/2010/main" val="659022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re du chapitre rouge">
    <p:bg>
      <p:bgPr>
        <a:solidFill>
          <a:srgbClr val="EA161F"/>
        </a:solidFill>
        <a:effectLst/>
      </p:bgPr>
    </p:bg>
    <p:spTree>
      <p:nvGrpSpPr>
        <p:cNvPr id="1" name=""/>
        <p:cNvGrpSpPr/>
        <p:nvPr/>
      </p:nvGrpSpPr>
      <p:grpSpPr>
        <a:xfrm>
          <a:off x="0" y="0"/>
          <a:ext cx="0" cy="0"/>
          <a:chOff x="0" y="0"/>
          <a:chExt cx="0" cy="0"/>
        </a:xfrm>
      </p:grpSpPr>
      <p:pic>
        <p:nvPicPr>
          <p:cNvPr id="4" name="Grafik 7">
            <a:extLst>
              <a:ext uri="{FF2B5EF4-FFF2-40B4-BE49-F238E27FC236}">
                <a16:creationId xmlns:a16="http://schemas.microsoft.com/office/drawing/2014/main" id="{F89C6357-063A-4931-0F1E-815CCF5F290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3688" y="180975"/>
            <a:ext cx="1484312"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feld 4">
            <a:extLst>
              <a:ext uri="{FF2B5EF4-FFF2-40B4-BE49-F238E27FC236}">
                <a16:creationId xmlns:a16="http://schemas.microsoft.com/office/drawing/2014/main" id="{E82D8885-4EA8-9DE5-D292-2309A7CAE8F5}"/>
              </a:ext>
            </a:extLst>
          </p:cNvPr>
          <p:cNvSpPr txBox="1"/>
          <p:nvPr userDrawn="1"/>
        </p:nvSpPr>
        <p:spPr>
          <a:xfrm rot="16200000">
            <a:off x="10704513" y="5199062"/>
            <a:ext cx="3213100" cy="92075"/>
          </a:xfrm>
          <a:prstGeom prst="rect">
            <a:avLst/>
          </a:prstGeom>
          <a:noFill/>
        </p:spPr>
        <p:txBody>
          <a:bodyPr lIns="0" tIns="0" rIns="0" bIns="0">
            <a:spAutoFit/>
          </a:bodyPr>
          <a:lstStyle/>
          <a:p>
            <a:pPr eaLnBrk="1" fontAlgn="auto" hangingPunct="1">
              <a:spcBef>
                <a:spcPts val="0"/>
              </a:spcBef>
              <a:spcAft>
                <a:spcPts val="0"/>
              </a:spcAft>
              <a:defRPr/>
            </a:pPr>
            <a:r>
              <a:rPr lang="de-CH" sz="600" spc="40" dirty="0">
                <a:solidFill>
                  <a:schemeClr val="bg1">
                    <a:lumMod val="75000"/>
                  </a:schemeClr>
                </a:solidFill>
                <a:latin typeface="+mn-lt"/>
              </a:rPr>
              <a:t>Erstellt durch Vorlagenbauer.ch</a:t>
            </a:r>
          </a:p>
        </p:txBody>
      </p:sp>
      <p:sp>
        <p:nvSpPr>
          <p:cNvPr id="2" name="Titel 1"/>
          <p:cNvSpPr>
            <a:spLocks noGrp="1"/>
          </p:cNvSpPr>
          <p:nvPr>
            <p:ph type="ctrTitle"/>
          </p:nvPr>
        </p:nvSpPr>
        <p:spPr>
          <a:xfrm>
            <a:off x="839788" y="2132855"/>
            <a:ext cx="8496300" cy="735293"/>
          </a:xfrm>
        </p:spPr>
        <p:txBody>
          <a:bodyPr anchor="b"/>
          <a:lstStyle>
            <a:lvl1pPr algn="l">
              <a:lnSpc>
                <a:spcPct val="105000"/>
              </a:lnSpc>
              <a:defRPr sz="5100">
                <a:solidFill>
                  <a:schemeClr val="bg1"/>
                </a:solidFill>
              </a:defRPr>
            </a:lvl1pPr>
          </a:lstStyle>
          <a:p>
            <a:r>
              <a:rPr lang="de-DE"/>
              <a:t>Titelmasterformat durch Klicken bearbeiten</a:t>
            </a:r>
            <a:endParaRPr lang="de-CH" dirty="0"/>
          </a:p>
        </p:txBody>
      </p:sp>
      <p:sp>
        <p:nvSpPr>
          <p:cNvPr id="3" name="Untertitel 2"/>
          <p:cNvSpPr>
            <a:spLocks noGrp="1"/>
          </p:cNvSpPr>
          <p:nvPr>
            <p:ph type="subTitle" idx="1"/>
          </p:nvPr>
        </p:nvSpPr>
        <p:spPr>
          <a:xfrm>
            <a:off x="839788" y="2924945"/>
            <a:ext cx="8496300" cy="1670986"/>
          </a:xfrm>
        </p:spPr>
        <p:txBody>
          <a:bodyPr/>
          <a:lstStyle>
            <a:lvl1pPr marL="0" indent="0" algn="l">
              <a:buNone/>
              <a:defRPr sz="5100">
                <a:solidFill>
                  <a:srgbClr val="F69CA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6" name="Datumsplatzhalter 6">
            <a:extLst>
              <a:ext uri="{FF2B5EF4-FFF2-40B4-BE49-F238E27FC236}">
                <a16:creationId xmlns:a16="http://schemas.microsoft.com/office/drawing/2014/main" id="{F755DBFA-2BBB-2790-42CD-9D4722DE735A}"/>
              </a:ext>
            </a:extLst>
          </p:cNvPr>
          <p:cNvSpPr>
            <a:spLocks noGrp="1"/>
          </p:cNvSpPr>
          <p:nvPr>
            <p:ph type="dt" sz="half" idx="10"/>
          </p:nvPr>
        </p:nvSpPr>
        <p:spPr/>
        <p:txBody>
          <a:bodyPr/>
          <a:lstStyle>
            <a:lvl1pPr>
              <a:defRPr>
                <a:solidFill>
                  <a:schemeClr val="bg1"/>
                </a:solidFill>
              </a:defRPr>
            </a:lvl1pPr>
          </a:lstStyle>
          <a:p>
            <a:pPr>
              <a:defRPr/>
            </a:pPr>
            <a:fld id="{0BEB245F-0CEB-4B9E-BC23-E67564DFAF26}" type="datetime4">
              <a:rPr lang="fr-CH"/>
              <a:pPr>
                <a:defRPr/>
              </a:pPr>
              <a:t>9 juillet 2025</a:t>
            </a:fld>
            <a:endParaRPr lang="de-CH" dirty="0"/>
          </a:p>
        </p:txBody>
      </p:sp>
      <p:sp>
        <p:nvSpPr>
          <p:cNvPr id="7" name="Foliennummernplatzhalter 9">
            <a:extLst>
              <a:ext uri="{FF2B5EF4-FFF2-40B4-BE49-F238E27FC236}">
                <a16:creationId xmlns:a16="http://schemas.microsoft.com/office/drawing/2014/main" id="{5887A632-B218-E186-3659-66A46FD77C67}"/>
              </a:ext>
            </a:extLst>
          </p:cNvPr>
          <p:cNvSpPr>
            <a:spLocks noGrp="1"/>
          </p:cNvSpPr>
          <p:nvPr>
            <p:ph type="sldNum" sz="quarter" idx="11"/>
          </p:nvPr>
        </p:nvSpPr>
        <p:spPr/>
        <p:txBody>
          <a:bodyPr/>
          <a:lstStyle>
            <a:lvl1pPr>
              <a:defRPr>
                <a:solidFill>
                  <a:schemeClr val="bg1"/>
                </a:solidFill>
              </a:defRPr>
            </a:lvl1pPr>
          </a:lstStyle>
          <a:p>
            <a:fld id="{649B341F-7DF6-4BD7-9D76-845A76153441}" type="slidenum">
              <a:rPr lang="de-CH" altLang="de-DE"/>
              <a:pPr/>
              <a:t>‹Nr.›</a:t>
            </a:fld>
            <a:endParaRPr lang="de-CH" altLang="de-DE"/>
          </a:p>
        </p:txBody>
      </p:sp>
    </p:spTree>
    <p:extLst>
      <p:ext uri="{BB962C8B-B14F-4D97-AF65-F5344CB8AC3E}">
        <p14:creationId xmlns:p14="http://schemas.microsoft.com/office/powerpoint/2010/main" val="4040400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du chapitre blanc">
    <p:spTree>
      <p:nvGrpSpPr>
        <p:cNvPr id="1" name=""/>
        <p:cNvGrpSpPr/>
        <p:nvPr/>
      </p:nvGrpSpPr>
      <p:grpSpPr>
        <a:xfrm>
          <a:off x="0" y="0"/>
          <a:ext cx="0" cy="0"/>
          <a:chOff x="0" y="0"/>
          <a:chExt cx="0" cy="0"/>
        </a:xfrm>
      </p:grpSpPr>
      <p:sp>
        <p:nvSpPr>
          <p:cNvPr id="2" name="Titel 1"/>
          <p:cNvSpPr>
            <a:spLocks noGrp="1"/>
          </p:cNvSpPr>
          <p:nvPr>
            <p:ph type="ctrTitle"/>
          </p:nvPr>
        </p:nvSpPr>
        <p:spPr>
          <a:xfrm>
            <a:off x="839788" y="2132855"/>
            <a:ext cx="8496300" cy="735293"/>
          </a:xfrm>
        </p:spPr>
        <p:txBody>
          <a:bodyPr anchor="b"/>
          <a:lstStyle>
            <a:lvl1pPr algn="l">
              <a:lnSpc>
                <a:spcPct val="105000"/>
              </a:lnSpc>
              <a:defRPr sz="5100"/>
            </a:lvl1pPr>
          </a:lstStyle>
          <a:p>
            <a:r>
              <a:rPr lang="de-DE"/>
              <a:t>Titelmasterformat durch Klicken bearbeiten</a:t>
            </a:r>
            <a:endParaRPr lang="de-CH" dirty="0"/>
          </a:p>
        </p:txBody>
      </p:sp>
      <p:sp>
        <p:nvSpPr>
          <p:cNvPr id="3" name="Untertitel 2"/>
          <p:cNvSpPr>
            <a:spLocks noGrp="1"/>
          </p:cNvSpPr>
          <p:nvPr>
            <p:ph type="subTitle" idx="1"/>
          </p:nvPr>
        </p:nvSpPr>
        <p:spPr>
          <a:xfrm>
            <a:off x="839788" y="2924945"/>
            <a:ext cx="8496300" cy="1670986"/>
          </a:xfrm>
        </p:spPr>
        <p:txBody>
          <a:bodyPr/>
          <a:lstStyle>
            <a:lvl1pPr marL="0" indent="0" algn="l">
              <a:buNone/>
              <a:defRPr sz="5100">
                <a:solidFill>
                  <a:srgbClr val="99999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4" name="Datumsplatzhalter 3">
            <a:extLst>
              <a:ext uri="{FF2B5EF4-FFF2-40B4-BE49-F238E27FC236}">
                <a16:creationId xmlns:a16="http://schemas.microsoft.com/office/drawing/2014/main" id="{1A6B70CA-318F-F735-1567-A118CEF9CC80}"/>
              </a:ext>
            </a:extLst>
          </p:cNvPr>
          <p:cNvSpPr>
            <a:spLocks noGrp="1"/>
          </p:cNvSpPr>
          <p:nvPr>
            <p:ph type="dt" sz="half" idx="10"/>
          </p:nvPr>
        </p:nvSpPr>
        <p:spPr/>
        <p:txBody>
          <a:bodyPr/>
          <a:lstStyle>
            <a:lvl1pPr>
              <a:defRPr/>
            </a:lvl1pPr>
          </a:lstStyle>
          <a:p>
            <a:pPr>
              <a:defRPr/>
            </a:pPr>
            <a:fld id="{2F78A79E-A098-494C-8F4F-5C33E4DC6C8E}" type="datetime4">
              <a:rPr lang="fr-CH"/>
              <a:pPr>
                <a:defRPr/>
              </a:pPr>
              <a:t>9 juillet 2025</a:t>
            </a:fld>
            <a:endParaRPr lang="de-CH" dirty="0"/>
          </a:p>
        </p:txBody>
      </p:sp>
      <p:sp>
        <p:nvSpPr>
          <p:cNvPr id="5" name="Foliennummernplatzhalter 5">
            <a:extLst>
              <a:ext uri="{FF2B5EF4-FFF2-40B4-BE49-F238E27FC236}">
                <a16:creationId xmlns:a16="http://schemas.microsoft.com/office/drawing/2014/main" id="{52CDB026-5AEE-44B9-F1EC-7074C86AE99B}"/>
              </a:ext>
            </a:extLst>
          </p:cNvPr>
          <p:cNvSpPr>
            <a:spLocks noGrp="1"/>
          </p:cNvSpPr>
          <p:nvPr>
            <p:ph type="sldNum" sz="quarter" idx="11"/>
          </p:nvPr>
        </p:nvSpPr>
        <p:spPr/>
        <p:txBody>
          <a:bodyPr/>
          <a:lstStyle>
            <a:lvl1pPr>
              <a:defRPr/>
            </a:lvl1pPr>
          </a:lstStyle>
          <a:p>
            <a:fld id="{D7A858EE-E3A4-45D0-9F20-1EA6BD08A13D}" type="slidenum">
              <a:rPr lang="de-CH" altLang="de-DE"/>
              <a:pPr/>
              <a:t>‹Nr.›</a:t>
            </a:fld>
            <a:endParaRPr lang="de-CH" altLang="de-DE"/>
          </a:p>
        </p:txBody>
      </p:sp>
    </p:spTree>
    <p:extLst>
      <p:ext uri="{BB962C8B-B14F-4D97-AF65-F5344CB8AC3E}">
        <p14:creationId xmlns:p14="http://schemas.microsoft.com/office/powerpoint/2010/main" val="2429337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CH" dirty="0"/>
          </a:p>
        </p:txBody>
      </p:sp>
      <p:sp>
        <p:nvSpPr>
          <p:cNvPr id="3" name="Inhaltsplatzhalter 2"/>
          <p:cNvSpPr>
            <a:spLocks noGrp="1"/>
          </p:cNvSpPr>
          <p:nvPr>
            <p:ph idx="1"/>
          </p:nvPr>
        </p:nvSpPr>
        <p:spPr/>
        <p:txBody>
          <a:bodyPr/>
          <a:lstStyle>
            <a:lvl1pPr>
              <a:defRPr/>
            </a:lvl1pPr>
            <a:lvl2pPr>
              <a:defRPr/>
            </a:lvl2pPr>
            <a:lvl3pPr>
              <a:defRPr/>
            </a:lvl3pPr>
            <a:lvl4pPr>
              <a:defRPr/>
            </a:lvl4pPr>
            <a:lvl5pPr>
              <a:defRPr/>
            </a:lvl5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dirty="0"/>
          </a:p>
        </p:txBody>
      </p:sp>
      <p:sp>
        <p:nvSpPr>
          <p:cNvPr id="4" name="Datumsplatzhalter 3">
            <a:extLst>
              <a:ext uri="{FF2B5EF4-FFF2-40B4-BE49-F238E27FC236}">
                <a16:creationId xmlns:a16="http://schemas.microsoft.com/office/drawing/2014/main" id="{A8A217C8-A565-5B23-CCF5-0F05CC5E8EC3}"/>
              </a:ext>
            </a:extLst>
          </p:cNvPr>
          <p:cNvSpPr>
            <a:spLocks noGrp="1"/>
          </p:cNvSpPr>
          <p:nvPr>
            <p:ph type="dt" sz="half" idx="10"/>
          </p:nvPr>
        </p:nvSpPr>
        <p:spPr/>
        <p:txBody>
          <a:bodyPr/>
          <a:lstStyle>
            <a:lvl1pPr>
              <a:defRPr/>
            </a:lvl1pPr>
          </a:lstStyle>
          <a:p>
            <a:pPr>
              <a:defRPr/>
            </a:pPr>
            <a:fld id="{80E7E2AF-503B-4D42-8EF4-2C50A454B871}" type="datetime4">
              <a:rPr lang="fr-CH"/>
              <a:pPr>
                <a:defRPr/>
              </a:pPr>
              <a:t>9 juillet 2025</a:t>
            </a:fld>
            <a:endParaRPr lang="de-CH" dirty="0"/>
          </a:p>
        </p:txBody>
      </p:sp>
      <p:sp>
        <p:nvSpPr>
          <p:cNvPr id="5" name="Foliennummernplatzhalter 5">
            <a:extLst>
              <a:ext uri="{FF2B5EF4-FFF2-40B4-BE49-F238E27FC236}">
                <a16:creationId xmlns:a16="http://schemas.microsoft.com/office/drawing/2014/main" id="{D3A56974-086D-32CB-119F-503C6C1D8553}"/>
              </a:ext>
            </a:extLst>
          </p:cNvPr>
          <p:cNvSpPr>
            <a:spLocks noGrp="1"/>
          </p:cNvSpPr>
          <p:nvPr>
            <p:ph type="sldNum" sz="quarter" idx="11"/>
          </p:nvPr>
        </p:nvSpPr>
        <p:spPr/>
        <p:txBody>
          <a:bodyPr/>
          <a:lstStyle>
            <a:lvl1pPr>
              <a:defRPr/>
            </a:lvl1pPr>
          </a:lstStyle>
          <a:p>
            <a:fld id="{C19F5C10-199C-4752-819B-58F564EEB6F1}" type="slidenum">
              <a:rPr lang="de-CH" altLang="de-DE"/>
              <a:pPr/>
              <a:t>‹Nr.›</a:t>
            </a:fld>
            <a:endParaRPr lang="de-CH" altLang="de-DE"/>
          </a:p>
        </p:txBody>
      </p:sp>
    </p:spTree>
    <p:extLst>
      <p:ext uri="{BB962C8B-B14F-4D97-AF65-F5344CB8AC3E}">
        <p14:creationId xmlns:p14="http://schemas.microsoft.com/office/powerpoint/2010/main" val="1722806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sous-titre et contenu">
    <p:spTree>
      <p:nvGrpSpPr>
        <p:cNvPr id="1" name=""/>
        <p:cNvGrpSpPr/>
        <p:nvPr/>
      </p:nvGrpSpPr>
      <p:grpSpPr>
        <a:xfrm>
          <a:off x="0" y="0"/>
          <a:ext cx="0" cy="0"/>
          <a:chOff x="0" y="0"/>
          <a:chExt cx="0" cy="0"/>
        </a:xfrm>
      </p:grpSpPr>
      <p:sp>
        <p:nvSpPr>
          <p:cNvPr id="2" name="Titel 1"/>
          <p:cNvSpPr>
            <a:spLocks noGrp="1"/>
          </p:cNvSpPr>
          <p:nvPr>
            <p:ph type="title"/>
          </p:nvPr>
        </p:nvSpPr>
        <p:spPr>
          <a:xfrm>
            <a:off x="838200" y="1071564"/>
            <a:ext cx="10983913" cy="541354"/>
          </a:xfrm>
        </p:spPr>
        <p:txBody>
          <a:bodyPr/>
          <a:lstStyle>
            <a:lvl1pPr>
              <a:defRPr/>
            </a:lvl1pPr>
          </a:lstStyle>
          <a:p>
            <a:r>
              <a:rPr lang="de-DE"/>
              <a:t>Titelmasterformat durch Klicken bearbeiten</a:t>
            </a:r>
            <a:endParaRPr lang="de-CH" dirty="0"/>
          </a:p>
        </p:txBody>
      </p:sp>
      <p:sp>
        <p:nvSpPr>
          <p:cNvPr id="3" name="Inhaltsplatzhalter 2"/>
          <p:cNvSpPr>
            <a:spLocks noGrp="1"/>
          </p:cNvSpPr>
          <p:nvPr>
            <p:ph idx="1"/>
          </p:nvPr>
        </p:nvSpPr>
        <p:spPr>
          <a:xfrm>
            <a:off x="838200" y="2420888"/>
            <a:ext cx="10983913" cy="4104456"/>
          </a:xfrm>
        </p:spPr>
        <p:txBody>
          <a:bodyPr/>
          <a:lstStyle>
            <a:lvl1pPr>
              <a:defRPr/>
            </a:lvl1pPr>
            <a:lvl2pPr>
              <a:defRPr/>
            </a:lvl2pPr>
            <a:lvl3pPr>
              <a:defRPr/>
            </a:lvl3pPr>
            <a:lvl4pPr>
              <a:defRPr/>
            </a:lvl4pPr>
            <a:lvl5pPr>
              <a:defRPr/>
            </a:lvl5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dirty="0"/>
          </a:p>
        </p:txBody>
      </p:sp>
      <p:sp>
        <p:nvSpPr>
          <p:cNvPr id="5" name="Textplatzhalter 4">
            <a:extLst>
              <a:ext uri="{FF2B5EF4-FFF2-40B4-BE49-F238E27FC236}">
                <a16:creationId xmlns:a16="http://schemas.microsoft.com/office/drawing/2014/main" id="{1FE9C7B8-7467-451B-8352-4E9C0C569F88}"/>
              </a:ext>
            </a:extLst>
          </p:cNvPr>
          <p:cNvSpPr>
            <a:spLocks noGrp="1"/>
          </p:cNvSpPr>
          <p:nvPr>
            <p:ph type="body" sz="quarter" idx="13"/>
          </p:nvPr>
        </p:nvSpPr>
        <p:spPr>
          <a:xfrm>
            <a:off x="838200" y="1630018"/>
            <a:ext cx="10983913" cy="556592"/>
          </a:xfrm>
        </p:spPr>
        <p:txBody>
          <a:bodyPr/>
          <a:lstStyle>
            <a:lvl1pPr>
              <a:defRPr sz="3400">
                <a:solidFill>
                  <a:srgbClr val="999999"/>
                </a:solidFill>
              </a:defRPr>
            </a:lvl1pPr>
          </a:lstStyle>
          <a:p>
            <a:pPr lvl="0"/>
            <a:r>
              <a:rPr lang="de-DE"/>
              <a:t>Formatvorlagen des Textmasters bearbeiten</a:t>
            </a:r>
          </a:p>
        </p:txBody>
      </p:sp>
      <p:sp>
        <p:nvSpPr>
          <p:cNvPr id="4" name="Datumsplatzhalter 3">
            <a:extLst>
              <a:ext uri="{FF2B5EF4-FFF2-40B4-BE49-F238E27FC236}">
                <a16:creationId xmlns:a16="http://schemas.microsoft.com/office/drawing/2014/main" id="{6396D011-3CB3-D6F5-F82E-C53D21F2C32C}"/>
              </a:ext>
            </a:extLst>
          </p:cNvPr>
          <p:cNvSpPr>
            <a:spLocks noGrp="1"/>
          </p:cNvSpPr>
          <p:nvPr>
            <p:ph type="dt" sz="half" idx="14"/>
          </p:nvPr>
        </p:nvSpPr>
        <p:spPr/>
        <p:txBody>
          <a:bodyPr/>
          <a:lstStyle>
            <a:lvl1pPr>
              <a:defRPr/>
            </a:lvl1pPr>
          </a:lstStyle>
          <a:p>
            <a:pPr>
              <a:defRPr/>
            </a:pPr>
            <a:fld id="{3C701C21-AB47-44E2-B871-4258AEA83353}" type="datetime4">
              <a:rPr lang="fr-CH"/>
              <a:pPr>
                <a:defRPr/>
              </a:pPr>
              <a:t>9 juillet 2025</a:t>
            </a:fld>
            <a:endParaRPr lang="de-CH" dirty="0"/>
          </a:p>
        </p:txBody>
      </p:sp>
      <p:sp>
        <p:nvSpPr>
          <p:cNvPr id="6" name="Foliennummernplatzhalter 5">
            <a:extLst>
              <a:ext uri="{FF2B5EF4-FFF2-40B4-BE49-F238E27FC236}">
                <a16:creationId xmlns:a16="http://schemas.microsoft.com/office/drawing/2014/main" id="{90BF8478-8C65-5F7D-BC9C-09E7D419A0B0}"/>
              </a:ext>
            </a:extLst>
          </p:cNvPr>
          <p:cNvSpPr>
            <a:spLocks noGrp="1"/>
          </p:cNvSpPr>
          <p:nvPr>
            <p:ph type="sldNum" sz="quarter" idx="15"/>
          </p:nvPr>
        </p:nvSpPr>
        <p:spPr/>
        <p:txBody>
          <a:bodyPr/>
          <a:lstStyle>
            <a:lvl1pPr>
              <a:defRPr/>
            </a:lvl1pPr>
          </a:lstStyle>
          <a:p>
            <a:fld id="{F2ABB581-AA39-43CE-8228-890A4C5875B1}" type="slidenum">
              <a:rPr lang="de-CH" altLang="de-DE"/>
              <a:pPr/>
              <a:t>‹Nr.›</a:t>
            </a:fld>
            <a:endParaRPr lang="de-CH" altLang="de-DE"/>
          </a:p>
        </p:txBody>
      </p:sp>
    </p:spTree>
    <p:extLst>
      <p:ext uri="{BB962C8B-B14F-4D97-AF65-F5344CB8AC3E}">
        <p14:creationId xmlns:p14="http://schemas.microsoft.com/office/powerpoint/2010/main" val="2172978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elplatzhalter 1">
            <a:extLst>
              <a:ext uri="{FF2B5EF4-FFF2-40B4-BE49-F238E27FC236}">
                <a16:creationId xmlns:a16="http://schemas.microsoft.com/office/drawing/2014/main" id="{0150717E-2862-3A1B-236A-B951BAB959BC}"/>
              </a:ext>
            </a:extLst>
          </p:cNvPr>
          <p:cNvSpPr>
            <a:spLocks noGrp="1"/>
          </p:cNvSpPr>
          <p:nvPr>
            <p:ph type="title"/>
          </p:nvPr>
        </p:nvSpPr>
        <p:spPr bwMode="auto">
          <a:xfrm>
            <a:off x="838200" y="1071563"/>
            <a:ext cx="10983913"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CH" altLang="de-DE"/>
              <a:t>Ajouter un titre</a:t>
            </a:r>
          </a:p>
        </p:txBody>
      </p:sp>
      <p:sp>
        <p:nvSpPr>
          <p:cNvPr id="1027" name="Textplatzhalter 2">
            <a:extLst>
              <a:ext uri="{FF2B5EF4-FFF2-40B4-BE49-F238E27FC236}">
                <a16:creationId xmlns:a16="http://schemas.microsoft.com/office/drawing/2014/main" id="{746D3287-68E1-1DF1-2A44-EE6DED3974BE}"/>
              </a:ext>
            </a:extLst>
          </p:cNvPr>
          <p:cNvSpPr>
            <a:spLocks noGrp="1"/>
          </p:cNvSpPr>
          <p:nvPr>
            <p:ph type="body" idx="1"/>
          </p:nvPr>
        </p:nvSpPr>
        <p:spPr bwMode="auto">
          <a:xfrm>
            <a:off x="838200" y="1852613"/>
            <a:ext cx="10983913" cy="467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de-DE"/>
              <a:t>Modifier les styles du texte du masque</a:t>
            </a:r>
          </a:p>
          <a:p>
            <a:pPr lvl="1"/>
            <a:r>
              <a:rPr lang="de-CH" altLang="de-DE"/>
              <a:t>deuxième niveau</a:t>
            </a:r>
          </a:p>
          <a:p>
            <a:pPr lvl="2"/>
            <a:r>
              <a:rPr lang="de-CH" altLang="de-DE"/>
              <a:t>troisième niveau</a:t>
            </a:r>
          </a:p>
          <a:p>
            <a:pPr lvl="3"/>
            <a:r>
              <a:rPr lang="de-CH" altLang="de-DE"/>
              <a:t>quatrième niveau</a:t>
            </a:r>
          </a:p>
          <a:p>
            <a:pPr lvl="4"/>
            <a:r>
              <a:rPr lang="de-CH" altLang="de-DE"/>
              <a:t>cinquième niveau</a:t>
            </a:r>
          </a:p>
        </p:txBody>
      </p:sp>
      <p:sp>
        <p:nvSpPr>
          <p:cNvPr id="4" name="Datumsplatzhalter 3">
            <a:extLst>
              <a:ext uri="{FF2B5EF4-FFF2-40B4-BE49-F238E27FC236}">
                <a16:creationId xmlns:a16="http://schemas.microsoft.com/office/drawing/2014/main" id="{DD4EEDF5-60B5-AC7C-E603-51649AADCAB3}"/>
              </a:ext>
            </a:extLst>
          </p:cNvPr>
          <p:cNvSpPr>
            <a:spLocks noGrp="1"/>
          </p:cNvSpPr>
          <p:nvPr>
            <p:ph type="dt" sz="half" idx="2"/>
          </p:nvPr>
        </p:nvSpPr>
        <p:spPr>
          <a:xfrm>
            <a:off x="9336088" y="433388"/>
            <a:ext cx="2089150" cy="109537"/>
          </a:xfrm>
          <a:prstGeom prst="rect">
            <a:avLst/>
          </a:prstGeom>
        </p:spPr>
        <p:txBody>
          <a:bodyPr vert="horz" lIns="0" tIns="0" rIns="0" bIns="0" rtlCol="0" anchor="t" anchorCtr="0"/>
          <a:lstStyle>
            <a:lvl1pPr algn="l" eaLnBrk="1" fontAlgn="auto" hangingPunct="1">
              <a:spcBef>
                <a:spcPts val="0"/>
              </a:spcBef>
              <a:spcAft>
                <a:spcPts val="0"/>
              </a:spcAft>
              <a:defRPr sz="820" baseline="0">
                <a:solidFill>
                  <a:schemeClr val="tx1"/>
                </a:solidFill>
                <a:latin typeface="+mn-lt"/>
              </a:defRPr>
            </a:lvl1pPr>
          </a:lstStyle>
          <a:p>
            <a:pPr>
              <a:defRPr/>
            </a:pPr>
            <a:fld id="{786035BB-31B6-4AE7-8898-85F7788E3197}" type="datetime4">
              <a:rPr lang="fr-CH"/>
              <a:pPr>
                <a:defRPr/>
              </a:pPr>
              <a:t>9 juillet 2025</a:t>
            </a:fld>
            <a:endParaRPr lang="de-CH" dirty="0"/>
          </a:p>
        </p:txBody>
      </p:sp>
      <p:sp>
        <p:nvSpPr>
          <p:cNvPr id="6" name="Foliennummernplatzhalter 5">
            <a:extLst>
              <a:ext uri="{FF2B5EF4-FFF2-40B4-BE49-F238E27FC236}">
                <a16:creationId xmlns:a16="http://schemas.microsoft.com/office/drawing/2014/main" id="{8D00A25D-291E-1F67-566A-F36A79FCB55C}"/>
              </a:ext>
            </a:extLst>
          </p:cNvPr>
          <p:cNvSpPr>
            <a:spLocks noGrp="1"/>
          </p:cNvSpPr>
          <p:nvPr>
            <p:ph type="sldNum" sz="quarter" idx="4"/>
          </p:nvPr>
        </p:nvSpPr>
        <p:spPr>
          <a:xfrm>
            <a:off x="11496675" y="296863"/>
            <a:ext cx="322263" cy="107950"/>
          </a:xfrm>
          <a:prstGeom prst="rect">
            <a:avLst/>
          </a:prstGeom>
        </p:spPr>
        <p:txBody>
          <a:bodyPr vert="horz" wrap="square" lIns="0" tIns="0" rIns="0" bIns="0" numCol="1" anchor="t" anchorCtr="0" compatLnSpc="1">
            <a:prstTxWarp prst="textNoShape">
              <a:avLst/>
            </a:prstTxWarp>
          </a:bodyPr>
          <a:lstStyle>
            <a:lvl1pPr algn="r" eaLnBrk="1" hangingPunct="1">
              <a:defRPr sz="800"/>
            </a:lvl1pPr>
          </a:lstStyle>
          <a:p>
            <a:fld id="{2D74F9DA-0ED3-408A-9DA1-D6AAADE986F0}" type="slidenum">
              <a:rPr lang="de-CH" altLang="de-DE"/>
              <a:pPr/>
              <a:t>‹Nr.›</a:t>
            </a:fld>
            <a:endParaRPr lang="de-CH" altLang="de-DE"/>
          </a:p>
        </p:txBody>
      </p:sp>
      <p:sp>
        <p:nvSpPr>
          <p:cNvPr id="7" name="Textfeld 6">
            <a:extLst>
              <a:ext uri="{FF2B5EF4-FFF2-40B4-BE49-F238E27FC236}">
                <a16:creationId xmlns:a16="http://schemas.microsoft.com/office/drawing/2014/main" id="{E1126706-F82E-4003-B37F-DDFD46B67EBD}"/>
              </a:ext>
            </a:extLst>
          </p:cNvPr>
          <p:cNvSpPr txBox="1"/>
          <p:nvPr userDrawn="1"/>
        </p:nvSpPr>
        <p:spPr>
          <a:xfrm rot="16200000">
            <a:off x="10704513" y="5199062"/>
            <a:ext cx="3213100" cy="92075"/>
          </a:xfrm>
          <a:prstGeom prst="rect">
            <a:avLst/>
          </a:prstGeom>
          <a:noFill/>
        </p:spPr>
        <p:txBody>
          <a:bodyPr lIns="0" tIns="0" rIns="0" bIns="0">
            <a:spAutoFit/>
          </a:bodyPr>
          <a:lstStyle/>
          <a:p>
            <a:pPr eaLnBrk="1" fontAlgn="auto" hangingPunct="1">
              <a:spcBef>
                <a:spcPts val="0"/>
              </a:spcBef>
              <a:spcAft>
                <a:spcPts val="0"/>
              </a:spcAft>
              <a:defRPr/>
            </a:pPr>
            <a:r>
              <a:rPr lang="de-CH" sz="600" spc="40" dirty="0">
                <a:solidFill>
                  <a:schemeClr val="bg1">
                    <a:lumMod val="75000"/>
                  </a:schemeClr>
                </a:solidFill>
                <a:latin typeface="+mn-lt"/>
              </a:rPr>
              <a:t>Erstellt durch Vorlagenbauer.ch</a:t>
            </a:r>
          </a:p>
        </p:txBody>
      </p:sp>
      <p:pic>
        <p:nvPicPr>
          <p:cNvPr id="1031" name="Grafik 12">
            <a:extLst>
              <a:ext uri="{FF2B5EF4-FFF2-40B4-BE49-F238E27FC236}">
                <a16:creationId xmlns:a16="http://schemas.microsoft.com/office/drawing/2014/main" id="{B6288DC3-746C-ACBB-5B8E-56F95FCD5BA6}"/>
              </a:ext>
            </a:extLst>
          </p:cNvPr>
          <p:cNvPicPr>
            <a:picLocks noChangeAspect="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293688" y="180975"/>
            <a:ext cx="1484312"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31" r:id="rId1"/>
    <p:sldLayoutId id="2147484232" r:id="rId2"/>
    <p:sldLayoutId id="2147484242" r:id="rId3"/>
    <p:sldLayoutId id="2147484243" r:id="rId4"/>
    <p:sldLayoutId id="2147484244" r:id="rId5"/>
    <p:sldLayoutId id="2147484245" r:id="rId6"/>
    <p:sldLayoutId id="2147484233" r:id="rId7"/>
    <p:sldLayoutId id="2147484234" r:id="rId8"/>
    <p:sldLayoutId id="2147484235" r:id="rId9"/>
    <p:sldLayoutId id="2147484236" r:id="rId10"/>
    <p:sldLayoutId id="2147484237" r:id="rId11"/>
    <p:sldLayoutId id="2147484238" r:id="rId12"/>
    <p:sldLayoutId id="2147484239" r:id="rId13"/>
    <p:sldLayoutId id="2147484240" r:id="rId14"/>
    <p:sldLayoutId id="2147484241" r:id="rId15"/>
  </p:sldLayoutIdLst>
  <p:hf hdr="0"/>
  <p:txStyles>
    <p:titleStyle>
      <a:lvl1pPr algn="l" defTabSz="447675" rtl="0" eaLnBrk="0" fontAlgn="base" hangingPunct="0">
        <a:spcBef>
          <a:spcPct val="0"/>
        </a:spcBef>
        <a:spcAft>
          <a:spcPct val="0"/>
        </a:spcAft>
        <a:defRPr sz="3400" kern="1200">
          <a:solidFill>
            <a:schemeClr val="tx1"/>
          </a:solidFill>
          <a:latin typeface="+mj-lt"/>
          <a:ea typeface="+mj-ea"/>
          <a:cs typeface="+mj-cs"/>
        </a:defRPr>
      </a:lvl1pPr>
      <a:lvl2pPr algn="l" defTabSz="447675" rtl="0" eaLnBrk="0" fontAlgn="base" hangingPunct="0">
        <a:spcBef>
          <a:spcPct val="0"/>
        </a:spcBef>
        <a:spcAft>
          <a:spcPct val="0"/>
        </a:spcAft>
        <a:defRPr sz="3400">
          <a:solidFill>
            <a:schemeClr val="tx1"/>
          </a:solidFill>
          <a:latin typeface="Arial" panose="020B0604020202020204" pitchFamily="34" charset="0"/>
        </a:defRPr>
      </a:lvl2pPr>
      <a:lvl3pPr algn="l" defTabSz="447675" rtl="0" eaLnBrk="0" fontAlgn="base" hangingPunct="0">
        <a:spcBef>
          <a:spcPct val="0"/>
        </a:spcBef>
        <a:spcAft>
          <a:spcPct val="0"/>
        </a:spcAft>
        <a:defRPr sz="3400">
          <a:solidFill>
            <a:schemeClr val="tx1"/>
          </a:solidFill>
          <a:latin typeface="Arial" panose="020B0604020202020204" pitchFamily="34" charset="0"/>
        </a:defRPr>
      </a:lvl3pPr>
      <a:lvl4pPr algn="l" defTabSz="447675" rtl="0" eaLnBrk="0" fontAlgn="base" hangingPunct="0">
        <a:spcBef>
          <a:spcPct val="0"/>
        </a:spcBef>
        <a:spcAft>
          <a:spcPct val="0"/>
        </a:spcAft>
        <a:defRPr sz="3400">
          <a:solidFill>
            <a:schemeClr val="tx1"/>
          </a:solidFill>
          <a:latin typeface="Arial" panose="020B0604020202020204" pitchFamily="34" charset="0"/>
        </a:defRPr>
      </a:lvl4pPr>
      <a:lvl5pPr algn="l" defTabSz="447675" rtl="0" eaLnBrk="0" fontAlgn="base" hangingPunct="0">
        <a:spcBef>
          <a:spcPct val="0"/>
        </a:spcBef>
        <a:spcAft>
          <a:spcPct val="0"/>
        </a:spcAft>
        <a:defRPr sz="3400">
          <a:solidFill>
            <a:schemeClr val="tx1"/>
          </a:solidFill>
          <a:latin typeface="Arial" panose="020B0604020202020204" pitchFamily="34" charset="0"/>
        </a:defRPr>
      </a:lvl5pPr>
      <a:lvl6pPr marL="457200" algn="l" defTabSz="447675" rtl="0" fontAlgn="base">
        <a:spcBef>
          <a:spcPct val="0"/>
        </a:spcBef>
        <a:spcAft>
          <a:spcPct val="0"/>
        </a:spcAft>
        <a:defRPr sz="3400">
          <a:solidFill>
            <a:schemeClr val="tx1"/>
          </a:solidFill>
          <a:latin typeface="Arial" panose="020B0604020202020204" pitchFamily="34" charset="0"/>
        </a:defRPr>
      </a:lvl6pPr>
      <a:lvl7pPr marL="914400" algn="l" defTabSz="447675" rtl="0" fontAlgn="base">
        <a:spcBef>
          <a:spcPct val="0"/>
        </a:spcBef>
        <a:spcAft>
          <a:spcPct val="0"/>
        </a:spcAft>
        <a:defRPr sz="3400">
          <a:solidFill>
            <a:schemeClr val="tx1"/>
          </a:solidFill>
          <a:latin typeface="Arial" panose="020B0604020202020204" pitchFamily="34" charset="0"/>
        </a:defRPr>
      </a:lvl7pPr>
      <a:lvl8pPr marL="1371600" algn="l" defTabSz="447675" rtl="0" fontAlgn="base">
        <a:spcBef>
          <a:spcPct val="0"/>
        </a:spcBef>
        <a:spcAft>
          <a:spcPct val="0"/>
        </a:spcAft>
        <a:defRPr sz="3400">
          <a:solidFill>
            <a:schemeClr val="tx1"/>
          </a:solidFill>
          <a:latin typeface="Arial" panose="020B0604020202020204" pitchFamily="34" charset="0"/>
        </a:defRPr>
      </a:lvl8pPr>
      <a:lvl9pPr marL="1828800" algn="l" defTabSz="447675" rtl="0" fontAlgn="base">
        <a:spcBef>
          <a:spcPct val="0"/>
        </a:spcBef>
        <a:spcAft>
          <a:spcPct val="0"/>
        </a:spcAft>
        <a:defRPr sz="3400">
          <a:solidFill>
            <a:schemeClr val="tx1"/>
          </a:solidFill>
          <a:latin typeface="Arial" panose="020B0604020202020204" pitchFamily="34" charset="0"/>
        </a:defRPr>
      </a:lvl9pPr>
    </p:titleStyle>
    <p:bodyStyle>
      <a:lvl1pPr algn="l" defTabSz="449263" rtl="0" eaLnBrk="0" fontAlgn="base" hangingPunct="0">
        <a:lnSpc>
          <a:spcPct val="105000"/>
        </a:lnSpc>
        <a:spcBef>
          <a:spcPct val="0"/>
        </a:spcBef>
        <a:spcAft>
          <a:spcPct val="0"/>
        </a:spcAft>
        <a:buFont typeface="Arial" panose="020B0604020202020204" pitchFamily="34" charset="0"/>
        <a:defRPr sz="2600" kern="1200">
          <a:solidFill>
            <a:schemeClr val="tx1"/>
          </a:solidFill>
          <a:latin typeface="+mn-lt"/>
          <a:ea typeface="+mn-ea"/>
          <a:cs typeface="+mn-cs"/>
        </a:defRPr>
      </a:lvl1pPr>
      <a:lvl2pPr marL="357188" indent="-357188" algn="l" defTabSz="449263" rtl="0" eaLnBrk="0" fontAlgn="base" hangingPunct="0">
        <a:lnSpc>
          <a:spcPct val="105000"/>
        </a:lnSpc>
        <a:spcBef>
          <a:spcPct val="0"/>
        </a:spcBef>
        <a:spcAft>
          <a:spcPct val="0"/>
        </a:spcAft>
        <a:buFont typeface="Arial" panose="020B0604020202020204" pitchFamily="34" charset="0"/>
        <a:buChar char="‒"/>
        <a:defRPr sz="2600" kern="1200">
          <a:solidFill>
            <a:schemeClr val="tx1"/>
          </a:solidFill>
          <a:latin typeface="+mn-lt"/>
          <a:ea typeface="+mn-ea"/>
          <a:cs typeface="+mn-cs"/>
        </a:defRPr>
      </a:lvl2pPr>
      <a:lvl3pPr marL="715963" indent="-358775" algn="l" defTabSz="449263" rtl="0" eaLnBrk="0" fontAlgn="base" hangingPunct="0">
        <a:lnSpc>
          <a:spcPct val="105000"/>
        </a:lnSpc>
        <a:spcBef>
          <a:spcPct val="0"/>
        </a:spcBef>
        <a:spcAft>
          <a:spcPct val="0"/>
        </a:spcAft>
        <a:buFont typeface="Arial" panose="020B0604020202020204" pitchFamily="34" charset="0"/>
        <a:buChar char="‒"/>
        <a:defRPr sz="2600" kern="1200">
          <a:solidFill>
            <a:schemeClr val="tx1"/>
          </a:solidFill>
          <a:latin typeface="+mn-lt"/>
          <a:ea typeface="+mn-ea"/>
          <a:cs typeface="+mn-cs"/>
        </a:defRPr>
      </a:lvl3pPr>
      <a:lvl4pPr marL="1079500" indent="-363538" algn="l" defTabSz="449263" rtl="0" eaLnBrk="0" fontAlgn="base" hangingPunct="0">
        <a:lnSpc>
          <a:spcPct val="105000"/>
        </a:lnSpc>
        <a:spcBef>
          <a:spcPct val="0"/>
        </a:spcBef>
        <a:spcAft>
          <a:spcPct val="0"/>
        </a:spcAft>
        <a:buFont typeface="Arial" panose="020B0604020202020204" pitchFamily="34" charset="0"/>
        <a:buChar char="‒"/>
        <a:defRPr sz="2600" kern="1200">
          <a:solidFill>
            <a:schemeClr val="tx1"/>
          </a:solidFill>
          <a:latin typeface="+mn-lt"/>
          <a:ea typeface="+mn-ea"/>
          <a:cs typeface="+mn-cs"/>
        </a:defRPr>
      </a:lvl4pPr>
      <a:lvl5pPr marL="1436688" indent="-357188" algn="l" defTabSz="449263" rtl="0" eaLnBrk="0" fontAlgn="base" hangingPunct="0">
        <a:lnSpc>
          <a:spcPct val="105000"/>
        </a:lnSpc>
        <a:spcBef>
          <a:spcPct val="0"/>
        </a:spcBef>
        <a:spcAft>
          <a:spcPct val="0"/>
        </a:spcAft>
        <a:buFont typeface="Arial" panose="020B0604020202020204" pitchFamily="34" charset="0"/>
        <a:buChar char="‒"/>
        <a:defRPr sz="2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8.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a:extLst>
              <a:ext uri="{FF2B5EF4-FFF2-40B4-BE49-F238E27FC236}">
                <a16:creationId xmlns:a16="http://schemas.microsoft.com/office/drawing/2014/main" id="{6F7C9098-4D8C-3B85-C9EA-3BD62767D47D}"/>
              </a:ext>
            </a:extLst>
          </p:cNvPr>
          <p:cNvSpPr>
            <a:spLocks noGrp="1"/>
          </p:cNvSpPr>
          <p:nvPr>
            <p:ph type="ctrTitle"/>
          </p:nvPr>
        </p:nvSpPr>
        <p:spPr>
          <a:xfrm>
            <a:off x="839788" y="2133600"/>
            <a:ext cx="8496300" cy="1557338"/>
          </a:xfrm>
        </p:spPr>
        <p:txBody>
          <a:bodyPr/>
          <a:lstStyle/>
          <a:p>
            <a:pPr eaLnBrk="1" hangingPunct="1"/>
            <a:r>
              <a:rPr lang="fr-CH" altLang="de-DE"/>
              <a:t>Informations à l’intention des élèves et de leurs parents</a:t>
            </a:r>
          </a:p>
        </p:txBody>
      </p:sp>
      <p:sp>
        <p:nvSpPr>
          <p:cNvPr id="8195" name="Untertitel 2">
            <a:extLst>
              <a:ext uri="{FF2B5EF4-FFF2-40B4-BE49-F238E27FC236}">
                <a16:creationId xmlns:a16="http://schemas.microsoft.com/office/drawing/2014/main" id="{3B92623E-008C-F65B-AEE0-C9C702E0F4F0}"/>
              </a:ext>
            </a:extLst>
          </p:cNvPr>
          <p:cNvSpPr>
            <a:spLocks noGrp="1"/>
          </p:cNvSpPr>
          <p:nvPr>
            <p:ph type="subTitle" idx="1"/>
          </p:nvPr>
        </p:nvSpPr>
        <p:spPr/>
        <p:txBody>
          <a:bodyPr/>
          <a:lstStyle/>
          <a:p>
            <a:pPr eaLnBrk="1" hangingPunct="1"/>
            <a:r>
              <a:rPr lang="fr-CH" altLang="de-DE" sz="3000"/>
              <a:t>Inscription des élèves aux filières de formation du degré secondaire II</a:t>
            </a:r>
          </a:p>
        </p:txBody>
      </p:sp>
      <p:sp>
        <p:nvSpPr>
          <p:cNvPr id="4" name="Datumsplatzhalter 3">
            <a:extLst>
              <a:ext uri="{FF2B5EF4-FFF2-40B4-BE49-F238E27FC236}">
                <a16:creationId xmlns:a16="http://schemas.microsoft.com/office/drawing/2014/main" id="{3E414728-B805-4E50-A50E-C86B5CCCD80A}"/>
              </a:ext>
            </a:extLst>
          </p:cNvPr>
          <p:cNvSpPr>
            <a:spLocks noGrp="1"/>
          </p:cNvSpPr>
          <p:nvPr>
            <p:ph type="dt" sz="quarter" idx="15"/>
          </p:nvPr>
        </p:nvSpPr>
        <p:spPr/>
        <p:txBody>
          <a:bodyPr/>
          <a:lstStyle/>
          <a:p>
            <a:pPr>
              <a:defRPr/>
            </a:pPr>
            <a:fld id="{C8C67416-31D3-4C9F-A6E8-28AA7185D28E}" type="datetime4">
              <a:rPr lang="fr-CH"/>
              <a:pPr>
                <a:defRPr/>
              </a:pPr>
              <a:t>9 juillet 2025</a:t>
            </a:fld>
            <a:endParaRPr lang="de-CH" dirty="0"/>
          </a:p>
        </p:txBody>
      </p:sp>
      <p:sp>
        <p:nvSpPr>
          <p:cNvPr id="6" name="Foliennummernplatzhalter 5">
            <a:extLst>
              <a:ext uri="{FF2B5EF4-FFF2-40B4-BE49-F238E27FC236}">
                <a16:creationId xmlns:a16="http://schemas.microsoft.com/office/drawing/2014/main" id="{B74ED3FD-0C67-4C9B-8116-779F4B8A0B57}"/>
              </a:ext>
            </a:extLst>
          </p:cNvPr>
          <p:cNvSpPr>
            <a:spLocks noGrp="1"/>
          </p:cNvSpPr>
          <p:nvPr>
            <p:ph type="sldNum" sz="quarter" idx="16"/>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80D2EC-4E6F-4188-9588-C2AFD65B6610}" type="slidenum">
              <a:rPr lang="de-CH" altLang="de-DE"/>
              <a:pPr/>
              <a:t>1</a:t>
            </a:fld>
            <a:endParaRPr lang="de-CH" altLang="de-DE"/>
          </a:p>
        </p:txBody>
      </p:sp>
      <p:sp>
        <p:nvSpPr>
          <p:cNvPr id="8198" name="Textplatzhalter 7">
            <a:extLst>
              <a:ext uri="{FF2B5EF4-FFF2-40B4-BE49-F238E27FC236}">
                <a16:creationId xmlns:a16="http://schemas.microsoft.com/office/drawing/2014/main" id="{A2EE82C7-D502-1127-2B33-76044BB77119}"/>
              </a:ext>
            </a:extLst>
          </p:cNvPr>
          <p:cNvSpPr>
            <a:spLocks noGrp="1"/>
          </p:cNvSpPr>
          <p:nvPr>
            <p:ph type="body" sz="quarter" idx="14"/>
          </p:nvPr>
        </p:nvSpPr>
        <p:spPr>
          <a:xfrm>
            <a:off x="839788" y="6034088"/>
            <a:ext cx="5256212" cy="430212"/>
          </a:xfrm>
        </p:spPr>
        <p:txBody>
          <a:bodyPr/>
          <a:lstStyle/>
          <a:p>
            <a:pPr eaLnBrk="1" hangingPunct="1"/>
            <a:br>
              <a:rPr lang="fr-CH" altLang="de-DE"/>
            </a:br>
            <a:r>
              <a:rPr lang="fr-CH" altLang="de-DE"/>
              <a:t>Direction de l’instruction publique et de la culture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a:extLst>
              <a:ext uri="{FF2B5EF4-FFF2-40B4-BE49-F238E27FC236}">
                <a16:creationId xmlns:a16="http://schemas.microsoft.com/office/drawing/2014/main" id="{53C357A0-581C-1F2A-3287-47959DFF9746}"/>
              </a:ext>
            </a:extLst>
          </p:cNvPr>
          <p:cNvSpPr>
            <a:spLocks noGrp="1"/>
          </p:cNvSpPr>
          <p:nvPr>
            <p:ph type="title"/>
          </p:nvPr>
        </p:nvSpPr>
        <p:spPr/>
        <p:txBody>
          <a:bodyPr/>
          <a:lstStyle/>
          <a:p>
            <a:r>
              <a:rPr lang="de-CH" altLang="de-DE"/>
              <a:t>Inscription</a:t>
            </a:r>
          </a:p>
        </p:txBody>
      </p:sp>
      <p:sp>
        <p:nvSpPr>
          <p:cNvPr id="25603" name="Inhaltsplatzhalter 2">
            <a:extLst>
              <a:ext uri="{FF2B5EF4-FFF2-40B4-BE49-F238E27FC236}">
                <a16:creationId xmlns:a16="http://schemas.microsoft.com/office/drawing/2014/main" id="{A600DFCC-7282-2E66-0F46-38492A2CB7BE}"/>
              </a:ext>
            </a:extLst>
          </p:cNvPr>
          <p:cNvSpPr>
            <a:spLocks noGrp="1"/>
          </p:cNvSpPr>
          <p:nvPr>
            <p:ph idx="1"/>
          </p:nvPr>
        </p:nvSpPr>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fr-CH" altLang="de-DE" sz="1800"/>
          </a:p>
          <a:p>
            <a:endParaRPr lang="fr-CH" altLang="de-DE" sz="1800"/>
          </a:p>
          <a:p>
            <a:r>
              <a:rPr lang="fr-CH" altLang="de-DE" sz="1800"/>
              <a:t> </a:t>
            </a:r>
            <a:endParaRPr lang="de-CH" altLang="de-DE" sz="1800"/>
          </a:p>
        </p:txBody>
      </p:sp>
      <p:sp>
        <p:nvSpPr>
          <p:cNvPr id="4" name="Datumsplatzhalter 3">
            <a:extLst>
              <a:ext uri="{FF2B5EF4-FFF2-40B4-BE49-F238E27FC236}">
                <a16:creationId xmlns:a16="http://schemas.microsoft.com/office/drawing/2014/main" id="{A307C682-39CF-7133-1FFF-A77A84DA999F}"/>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43FA84FB-B22A-4611-F61F-6F16888C16EA}"/>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A1D97E-75F3-4B27-B864-2BA38CFD0E3B}" type="slidenum">
              <a:rPr lang="de-CH" altLang="de-DE"/>
              <a:pPr/>
              <a:t>10</a:t>
            </a:fld>
            <a:endParaRPr lang="de-CH" altLang="de-DE"/>
          </a:p>
        </p:txBody>
      </p:sp>
      <p:pic>
        <p:nvPicPr>
          <p:cNvPr id="17414" name="Grafik 6">
            <a:extLst>
              <a:ext uri="{FF2B5EF4-FFF2-40B4-BE49-F238E27FC236}">
                <a16:creationId xmlns:a16="http://schemas.microsoft.com/office/drawing/2014/main" id="{AD689C40-4E61-24AF-0D6E-10E3F275471F}"/>
              </a:ext>
            </a:extLst>
          </p:cNvPr>
          <p:cNvPicPr>
            <a:picLocks noChangeAspect="1"/>
          </p:cNvPicPr>
          <p:nvPr/>
        </p:nvPicPr>
        <p:blipFill>
          <a:blip r:embed="rId3"/>
          <a:srcRect/>
          <a:stretch>
            <a:fillRect/>
          </a:stretch>
        </p:blipFill>
        <p:spPr bwMode="auto">
          <a:xfrm>
            <a:off x="838200" y="1635125"/>
            <a:ext cx="8543925" cy="4746625"/>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el 1">
            <a:extLst>
              <a:ext uri="{FF2B5EF4-FFF2-40B4-BE49-F238E27FC236}">
                <a16:creationId xmlns:a16="http://schemas.microsoft.com/office/drawing/2014/main" id="{62BB8215-F1F2-67F5-CAD4-A5EE0CC972A0}"/>
              </a:ext>
            </a:extLst>
          </p:cNvPr>
          <p:cNvSpPr>
            <a:spLocks noGrp="1"/>
          </p:cNvSpPr>
          <p:nvPr>
            <p:ph type="title"/>
          </p:nvPr>
        </p:nvSpPr>
        <p:spPr/>
        <p:txBody>
          <a:bodyPr/>
          <a:lstStyle/>
          <a:p>
            <a:r>
              <a:rPr lang="de-CH" altLang="de-DE"/>
              <a:t>Inscription</a:t>
            </a:r>
          </a:p>
        </p:txBody>
      </p:sp>
      <p:sp>
        <p:nvSpPr>
          <p:cNvPr id="27651" name="Inhaltsplatzhalter 2">
            <a:extLst>
              <a:ext uri="{FF2B5EF4-FFF2-40B4-BE49-F238E27FC236}">
                <a16:creationId xmlns:a16="http://schemas.microsoft.com/office/drawing/2014/main" id="{CC4A14C8-55DF-77D3-7D5D-17C835741F72}"/>
              </a:ext>
            </a:extLst>
          </p:cNvPr>
          <p:cNvSpPr>
            <a:spLocks noGrp="1"/>
          </p:cNvSpPr>
          <p:nvPr>
            <p:ph idx="1"/>
          </p:nvPr>
        </p:nvSpPr>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fr-CH" altLang="de-DE" sz="1800"/>
          </a:p>
          <a:p>
            <a:endParaRPr lang="fr-CH" altLang="de-DE" sz="1800"/>
          </a:p>
          <a:p>
            <a:r>
              <a:rPr lang="fr-CH" altLang="de-DE" sz="1800"/>
              <a:t> </a:t>
            </a:r>
            <a:endParaRPr lang="de-CH" altLang="de-DE" sz="1800"/>
          </a:p>
        </p:txBody>
      </p:sp>
      <p:sp>
        <p:nvSpPr>
          <p:cNvPr id="4" name="Datumsplatzhalter 3">
            <a:extLst>
              <a:ext uri="{FF2B5EF4-FFF2-40B4-BE49-F238E27FC236}">
                <a16:creationId xmlns:a16="http://schemas.microsoft.com/office/drawing/2014/main" id="{677CE5F4-9016-030D-5F0F-C1F92194D37B}"/>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5A5DF49E-6063-8E07-2D94-A5B2E46F3F41}"/>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F70508-E736-45AD-A149-28EB8C2F1120}" type="slidenum">
              <a:rPr lang="de-CH" altLang="de-DE"/>
              <a:pPr/>
              <a:t>11</a:t>
            </a:fld>
            <a:endParaRPr lang="de-CH" altLang="de-DE"/>
          </a:p>
        </p:txBody>
      </p:sp>
      <p:pic>
        <p:nvPicPr>
          <p:cNvPr id="18438" name="Grafik 5">
            <a:extLst>
              <a:ext uri="{FF2B5EF4-FFF2-40B4-BE49-F238E27FC236}">
                <a16:creationId xmlns:a16="http://schemas.microsoft.com/office/drawing/2014/main" id="{C4456767-C2CD-00DA-BB1D-28F6F3351493}"/>
              </a:ext>
            </a:extLst>
          </p:cNvPr>
          <p:cNvPicPr>
            <a:picLocks noChangeAspect="1"/>
          </p:cNvPicPr>
          <p:nvPr/>
        </p:nvPicPr>
        <p:blipFill>
          <a:blip r:embed="rId3"/>
          <a:srcRect/>
          <a:stretch>
            <a:fillRect/>
          </a:stretch>
        </p:blipFill>
        <p:spPr bwMode="auto">
          <a:xfrm>
            <a:off x="857250" y="1644650"/>
            <a:ext cx="7254875" cy="4806950"/>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a:extLst>
              <a:ext uri="{FF2B5EF4-FFF2-40B4-BE49-F238E27FC236}">
                <a16:creationId xmlns:a16="http://schemas.microsoft.com/office/drawing/2014/main" id="{295C3535-BFCF-62A8-E3ED-9D9C54C4ABC9}"/>
              </a:ext>
            </a:extLst>
          </p:cNvPr>
          <p:cNvSpPr>
            <a:spLocks noGrp="1"/>
          </p:cNvSpPr>
          <p:nvPr>
            <p:ph type="title"/>
          </p:nvPr>
        </p:nvSpPr>
        <p:spPr/>
        <p:txBody>
          <a:bodyPr/>
          <a:lstStyle/>
          <a:p>
            <a:r>
              <a:rPr lang="de-CH" altLang="de-DE"/>
              <a:t>Inscription</a:t>
            </a:r>
          </a:p>
        </p:txBody>
      </p:sp>
      <p:sp>
        <p:nvSpPr>
          <p:cNvPr id="29699" name="Inhaltsplatzhalter 2">
            <a:extLst>
              <a:ext uri="{FF2B5EF4-FFF2-40B4-BE49-F238E27FC236}">
                <a16:creationId xmlns:a16="http://schemas.microsoft.com/office/drawing/2014/main" id="{72F5B925-F6CB-25C0-06A1-ABA9FB93E3EE}"/>
              </a:ext>
            </a:extLst>
          </p:cNvPr>
          <p:cNvSpPr>
            <a:spLocks noGrp="1"/>
          </p:cNvSpPr>
          <p:nvPr>
            <p:ph idx="1"/>
          </p:nvPr>
        </p:nvSpPr>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fr-CH" altLang="de-DE" sz="1800"/>
          </a:p>
          <a:p>
            <a:endParaRPr lang="fr-CH" altLang="de-DE" sz="1800"/>
          </a:p>
          <a:p>
            <a:endParaRPr lang="fr-CH" altLang="de-DE" sz="1800"/>
          </a:p>
          <a:p>
            <a:r>
              <a:rPr lang="fr-CH" altLang="de-DE" sz="1800"/>
              <a:t> </a:t>
            </a:r>
            <a:endParaRPr lang="de-CH" altLang="de-DE" sz="1800"/>
          </a:p>
        </p:txBody>
      </p:sp>
      <p:sp>
        <p:nvSpPr>
          <p:cNvPr id="4" name="Datumsplatzhalter 3">
            <a:extLst>
              <a:ext uri="{FF2B5EF4-FFF2-40B4-BE49-F238E27FC236}">
                <a16:creationId xmlns:a16="http://schemas.microsoft.com/office/drawing/2014/main" id="{498B6BB0-D338-8B30-F60B-B1D96E0F9FFF}"/>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E575582A-1D40-F9A6-CDB3-B8A7429BED27}"/>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07EEC3-1794-4AB1-A886-5898C1450D41}" type="slidenum">
              <a:rPr lang="de-CH" altLang="de-DE"/>
              <a:pPr/>
              <a:t>12</a:t>
            </a:fld>
            <a:endParaRPr lang="de-CH" altLang="de-DE"/>
          </a:p>
        </p:txBody>
      </p:sp>
      <p:pic>
        <p:nvPicPr>
          <p:cNvPr id="19462" name="Grafik 6">
            <a:extLst>
              <a:ext uri="{FF2B5EF4-FFF2-40B4-BE49-F238E27FC236}">
                <a16:creationId xmlns:a16="http://schemas.microsoft.com/office/drawing/2014/main" id="{74E1325F-7EE8-A97B-99E6-E9990432ACCA}"/>
              </a:ext>
            </a:extLst>
          </p:cNvPr>
          <p:cNvPicPr>
            <a:picLocks noChangeAspect="1"/>
          </p:cNvPicPr>
          <p:nvPr/>
        </p:nvPicPr>
        <p:blipFill>
          <a:blip r:embed="rId3"/>
          <a:srcRect/>
          <a:stretch>
            <a:fillRect/>
          </a:stretch>
        </p:blipFill>
        <p:spPr bwMode="auto">
          <a:xfrm>
            <a:off x="838200" y="1628775"/>
            <a:ext cx="6410325" cy="4887913"/>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a:extLst>
              <a:ext uri="{FF2B5EF4-FFF2-40B4-BE49-F238E27FC236}">
                <a16:creationId xmlns:a16="http://schemas.microsoft.com/office/drawing/2014/main" id="{6C4C7C4E-3B13-8215-6761-0776B26E2B97}"/>
              </a:ext>
            </a:extLst>
          </p:cNvPr>
          <p:cNvSpPr>
            <a:spLocks noGrp="1"/>
          </p:cNvSpPr>
          <p:nvPr>
            <p:ph type="title"/>
          </p:nvPr>
        </p:nvSpPr>
        <p:spPr/>
        <p:txBody>
          <a:bodyPr/>
          <a:lstStyle/>
          <a:p>
            <a:r>
              <a:rPr lang="de-CH" altLang="de-DE"/>
              <a:t>Inscription</a:t>
            </a:r>
          </a:p>
        </p:txBody>
      </p:sp>
      <p:sp>
        <p:nvSpPr>
          <p:cNvPr id="31747" name="Inhaltsplatzhalter 2">
            <a:extLst>
              <a:ext uri="{FF2B5EF4-FFF2-40B4-BE49-F238E27FC236}">
                <a16:creationId xmlns:a16="http://schemas.microsoft.com/office/drawing/2014/main" id="{357E15FC-AC3C-B019-07A3-FA437FD739B3}"/>
              </a:ext>
            </a:extLst>
          </p:cNvPr>
          <p:cNvSpPr>
            <a:spLocks noGrp="1"/>
          </p:cNvSpPr>
          <p:nvPr>
            <p:ph idx="1"/>
          </p:nvPr>
        </p:nvSpPr>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fr-CH" altLang="de-DE" sz="1800"/>
          </a:p>
          <a:p>
            <a:endParaRPr lang="fr-CH" altLang="de-DE" sz="1800"/>
          </a:p>
          <a:p>
            <a:r>
              <a:rPr lang="fr-CH" altLang="de-DE" sz="1800"/>
              <a:t> </a:t>
            </a:r>
            <a:endParaRPr lang="de-CH" altLang="de-DE" sz="1800"/>
          </a:p>
        </p:txBody>
      </p:sp>
      <p:sp>
        <p:nvSpPr>
          <p:cNvPr id="4" name="Datumsplatzhalter 3">
            <a:extLst>
              <a:ext uri="{FF2B5EF4-FFF2-40B4-BE49-F238E27FC236}">
                <a16:creationId xmlns:a16="http://schemas.microsoft.com/office/drawing/2014/main" id="{D89E93B5-C543-80DE-BFB3-D9D5E770072C}"/>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EF99DC1B-F85B-74C4-B3CF-D0F9574D1170}"/>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DA495A3-6910-4A5E-AE3A-E2F92752A334}" type="slidenum">
              <a:rPr lang="de-CH" altLang="de-DE"/>
              <a:pPr/>
              <a:t>13</a:t>
            </a:fld>
            <a:endParaRPr lang="de-CH" altLang="de-DE"/>
          </a:p>
        </p:txBody>
      </p:sp>
      <p:pic>
        <p:nvPicPr>
          <p:cNvPr id="20486" name="Grafik 5">
            <a:extLst>
              <a:ext uri="{FF2B5EF4-FFF2-40B4-BE49-F238E27FC236}">
                <a16:creationId xmlns:a16="http://schemas.microsoft.com/office/drawing/2014/main" id="{65C5346E-9CA4-D60A-3715-4FCE805170A5}"/>
              </a:ext>
            </a:extLst>
          </p:cNvPr>
          <p:cNvPicPr>
            <a:picLocks noChangeAspect="1"/>
          </p:cNvPicPr>
          <p:nvPr/>
        </p:nvPicPr>
        <p:blipFill>
          <a:blip r:embed="rId3"/>
          <a:srcRect/>
          <a:stretch>
            <a:fillRect/>
          </a:stretch>
        </p:blipFill>
        <p:spPr bwMode="auto">
          <a:xfrm>
            <a:off x="831850" y="1619250"/>
            <a:ext cx="6049963" cy="4905375"/>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a:extLst>
              <a:ext uri="{FF2B5EF4-FFF2-40B4-BE49-F238E27FC236}">
                <a16:creationId xmlns:a16="http://schemas.microsoft.com/office/drawing/2014/main" id="{0970933F-B143-75F3-2D63-35A25E8424BD}"/>
              </a:ext>
            </a:extLst>
          </p:cNvPr>
          <p:cNvSpPr>
            <a:spLocks noGrp="1"/>
          </p:cNvSpPr>
          <p:nvPr>
            <p:ph type="title"/>
          </p:nvPr>
        </p:nvSpPr>
        <p:spPr/>
        <p:txBody>
          <a:bodyPr/>
          <a:lstStyle/>
          <a:p>
            <a:r>
              <a:rPr lang="de-CH" altLang="de-DE"/>
              <a:t>Inscription</a:t>
            </a:r>
          </a:p>
        </p:txBody>
      </p:sp>
      <p:sp>
        <p:nvSpPr>
          <p:cNvPr id="33795" name="Inhaltsplatzhalter 2">
            <a:extLst>
              <a:ext uri="{FF2B5EF4-FFF2-40B4-BE49-F238E27FC236}">
                <a16:creationId xmlns:a16="http://schemas.microsoft.com/office/drawing/2014/main" id="{FE0ACA16-3528-D904-BF56-32E9C785938C}"/>
              </a:ext>
            </a:extLst>
          </p:cNvPr>
          <p:cNvSpPr>
            <a:spLocks noGrp="1"/>
          </p:cNvSpPr>
          <p:nvPr>
            <p:ph idx="1"/>
          </p:nvPr>
        </p:nvSpPr>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fr-CH" altLang="de-DE" sz="1800"/>
          </a:p>
          <a:p>
            <a:endParaRPr lang="fr-CH" altLang="de-DE" sz="1800"/>
          </a:p>
          <a:p>
            <a:r>
              <a:rPr lang="fr-CH" altLang="de-DE" sz="1800"/>
              <a:t> </a:t>
            </a:r>
            <a:endParaRPr lang="de-CH" altLang="de-DE" sz="1800"/>
          </a:p>
        </p:txBody>
      </p:sp>
      <p:sp>
        <p:nvSpPr>
          <p:cNvPr id="4" name="Datumsplatzhalter 3">
            <a:extLst>
              <a:ext uri="{FF2B5EF4-FFF2-40B4-BE49-F238E27FC236}">
                <a16:creationId xmlns:a16="http://schemas.microsoft.com/office/drawing/2014/main" id="{462C0866-CFC5-A847-246C-9BAA089236E2}"/>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3FCAD3F6-9706-15E1-39B1-4503CAE7DCB0}"/>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A81F03C-400C-4E35-9FF2-B45AE7C7566E}" type="slidenum">
              <a:rPr lang="de-CH" altLang="de-DE"/>
              <a:pPr/>
              <a:t>14</a:t>
            </a:fld>
            <a:endParaRPr lang="de-CH" altLang="de-DE"/>
          </a:p>
        </p:txBody>
      </p:sp>
      <p:pic>
        <p:nvPicPr>
          <p:cNvPr id="21510" name="Grafik 6">
            <a:extLst>
              <a:ext uri="{FF2B5EF4-FFF2-40B4-BE49-F238E27FC236}">
                <a16:creationId xmlns:a16="http://schemas.microsoft.com/office/drawing/2014/main" id="{45B0F4E3-17F0-0DF2-5417-2F3C1F5A5C71}"/>
              </a:ext>
            </a:extLst>
          </p:cNvPr>
          <p:cNvPicPr>
            <a:picLocks noChangeAspect="1"/>
          </p:cNvPicPr>
          <p:nvPr/>
        </p:nvPicPr>
        <p:blipFill>
          <a:blip r:embed="rId3"/>
          <a:srcRect/>
          <a:stretch>
            <a:fillRect/>
          </a:stretch>
        </p:blipFill>
        <p:spPr bwMode="auto">
          <a:xfrm>
            <a:off x="838200" y="1628775"/>
            <a:ext cx="8210550" cy="4884738"/>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
        <p:nvSpPr>
          <p:cNvPr id="7" name="Abgerundetes Rechteck 6">
            <a:extLst>
              <a:ext uri="{FF2B5EF4-FFF2-40B4-BE49-F238E27FC236}">
                <a16:creationId xmlns:a16="http://schemas.microsoft.com/office/drawing/2014/main" id="{CB7A1987-2448-0A82-E862-DE7D3FF0F65C}"/>
              </a:ext>
            </a:extLst>
          </p:cNvPr>
          <p:cNvSpPr/>
          <p:nvPr/>
        </p:nvSpPr>
        <p:spPr>
          <a:xfrm>
            <a:off x="1200150" y="5467350"/>
            <a:ext cx="1511300" cy="431800"/>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CH"/>
          </a:p>
        </p:txBody>
      </p:sp>
      <p:sp>
        <p:nvSpPr>
          <p:cNvPr id="8" name="Rechteck 7">
            <a:extLst>
              <a:ext uri="{FF2B5EF4-FFF2-40B4-BE49-F238E27FC236}">
                <a16:creationId xmlns:a16="http://schemas.microsoft.com/office/drawing/2014/main" id="{2976D8A5-66D6-5EB2-C024-21A577C26E92}"/>
              </a:ext>
            </a:extLst>
          </p:cNvPr>
          <p:cNvSpPr/>
          <p:nvPr/>
        </p:nvSpPr>
        <p:spPr>
          <a:xfrm>
            <a:off x="1271588" y="4437063"/>
            <a:ext cx="7632700" cy="5762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CH"/>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a:extLst>
              <a:ext uri="{FF2B5EF4-FFF2-40B4-BE49-F238E27FC236}">
                <a16:creationId xmlns:a16="http://schemas.microsoft.com/office/drawing/2014/main" id="{9C5D4E16-95CC-017B-41A0-EE9CDA33DE70}"/>
              </a:ext>
            </a:extLst>
          </p:cNvPr>
          <p:cNvSpPr>
            <a:spLocks noGrp="1"/>
          </p:cNvSpPr>
          <p:nvPr>
            <p:ph type="title"/>
          </p:nvPr>
        </p:nvSpPr>
        <p:spPr/>
        <p:txBody>
          <a:bodyPr/>
          <a:lstStyle/>
          <a:p>
            <a:r>
              <a:rPr lang="de-CH" altLang="de-DE"/>
              <a:t>Inscription</a:t>
            </a:r>
          </a:p>
        </p:txBody>
      </p:sp>
      <p:sp>
        <p:nvSpPr>
          <p:cNvPr id="35843" name="Inhaltsplatzhalter 2">
            <a:extLst>
              <a:ext uri="{FF2B5EF4-FFF2-40B4-BE49-F238E27FC236}">
                <a16:creationId xmlns:a16="http://schemas.microsoft.com/office/drawing/2014/main" id="{4C76539F-2818-FAB9-4377-3CAEE509AE6F}"/>
              </a:ext>
            </a:extLst>
          </p:cNvPr>
          <p:cNvSpPr>
            <a:spLocks noGrp="1"/>
          </p:cNvSpPr>
          <p:nvPr>
            <p:ph idx="1"/>
          </p:nvPr>
        </p:nvSpPr>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fr-CH" altLang="de-DE" sz="1800"/>
          </a:p>
          <a:p>
            <a:endParaRPr lang="fr-CH" altLang="de-DE" sz="1800"/>
          </a:p>
          <a:p>
            <a:r>
              <a:rPr lang="fr-CH" altLang="de-DE" sz="1800"/>
              <a:t> </a:t>
            </a:r>
            <a:endParaRPr lang="de-CH" altLang="de-DE" sz="1800"/>
          </a:p>
        </p:txBody>
      </p:sp>
      <p:sp>
        <p:nvSpPr>
          <p:cNvPr id="4" name="Datumsplatzhalter 3">
            <a:extLst>
              <a:ext uri="{FF2B5EF4-FFF2-40B4-BE49-F238E27FC236}">
                <a16:creationId xmlns:a16="http://schemas.microsoft.com/office/drawing/2014/main" id="{7703B0CA-22FC-2EA2-4055-5F2F5F5F9034}"/>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B39A1C5B-8B81-8857-C135-47F406CF088F}"/>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8899FD-B860-43FD-ABD4-AFE9A83926BA}" type="slidenum">
              <a:rPr lang="de-CH" altLang="de-DE"/>
              <a:pPr/>
              <a:t>15</a:t>
            </a:fld>
            <a:endParaRPr lang="de-CH" altLang="de-DE"/>
          </a:p>
        </p:txBody>
      </p:sp>
      <p:pic>
        <p:nvPicPr>
          <p:cNvPr id="23558" name="Grafik 6">
            <a:extLst>
              <a:ext uri="{FF2B5EF4-FFF2-40B4-BE49-F238E27FC236}">
                <a16:creationId xmlns:a16="http://schemas.microsoft.com/office/drawing/2014/main" id="{1C930DC0-94F1-5103-E683-EF86EC58F399}"/>
              </a:ext>
            </a:extLst>
          </p:cNvPr>
          <p:cNvPicPr>
            <a:picLocks noChangeAspect="1"/>
          </p:cNvPicPr>
          <p:nvPr/>
        </p:nvPicPr>
        <p:blipFill>
          <a:blip r:embed="rId3"/>
          <a:srcRect/>
          <a:stretch>
            <a:fillRect/>
          </a:stretch>
        </p:blipFill>
        <p:spPr bwMode="auto">
          <a:xfrm>
            <a:off x="838200" y="1628775"/>
            <a:ext cx="6770688" cy="4967288"/>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a:extLst>
              <a:ext uri="{FF2B5EF4-FFF2-40B4-BE49-F238E27FC236}">
                <a16:creationId xmlns:a16="http://schemas.microsoft.com/office/drawing/2014/main" id="{4C348E23-E9F2-4449-6B3E-660706CD013E}"/>
              </a:ext>
            </a:extLst>
          </p:cNvPr>
          <p:cNvSpPr>
            <a:spLocks noGrp="1"/>
          </p:cNvSpPr>
          <p:nvPr>
            <p:ph type="title"/>
          </p:nvPr>
        </p:nvSpPr>
        <p:spPr/>
        <p:txBody>
          <a:bodyPr/>
          <a:lstStyle/>
          <a:p>
            <a:r>
              <a:rPr lang="de-CH" altLang="de-DE"/>
              <a:t>Page d’accueil</a:t>
            </a:r>
          </a:p>
        </p:txBody>
      </p:sp>
      <p:sp>
        <p:nvSpPr>
          <p:cNvPr id="9219" name="Inhaltsplatzhalter 2">
            <a:extLst>
              <a:ext uri="{FF2B5EF4-FFF2-40B4-BE49-F238E27FC236}">
                <a16:creationId xmlns:a16="http://schemas.microsoft.com/office/drawing/2014/main" id="{24C5F97A-6DEC-5841-821D-ABBCBA1ACBB4}"/>
              </a:ext>
            </a:extLst>
          </p:cNvPr>
          <p:cNvSpPr>
            <a:spLocks noGrp="1"/>
          </p:cNvSpPr>
          <p:nvPr>
            <p:ph idx="1"/>
          </p:nvPr>
        </p:nvSpPr>
        <p:spPr>
          <a:xfrm>
            <a:off x="838200" y="1795463"/>
            <a:ext cx="10983913" cy="4672012"/>
          </a:xfrm>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p:txBody>
      </p:sp>
      <p:sp>
        <p:nvSpPr>
          <p:cNvPr id="4" name="Datumsplatzhalter 3">
            <a:extLst>
              <a:ext uri="{FF2B5EF4-FFF2-40B4-BE49-F238E27FC236}">
                <a16:creationId xmlns:a16="http://schemas.microsoft.com/office/drawing/2014/main" id="{EB77544D-9112-7785-3B63-DB6A243B0294}"/>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2A327766-7A32-5705-AE46-4D9373D9A25D}"/>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264D22A-D04A-45D1-8843-55B3C7D1938F}" type="slidenum">
              <a:rPr lang="de-CH" altLang="de-DE"/>
              <a:pPr/>
              <a:t>2</a:t>
            </a:fld>
            <a:endParaRPr lang="de-CH" altLang="de-DE"/>
          </a:p>
        </p:txBody>
      </p:sp>
      <p:pic>
        <p:nvPicPr>
          <p:cNvPr id="9222" name="Grafik 6">
            <a:extLst>
              <a:ext uri="{FF2B5EF4-FFF2-40B4-BE49-F238E27FC236}">
                <a16:creationId xmlns:a16="http://schemas.microsoft.com/office/drawing/2014/main" id="{47F673CE-4BDA-713A-7D74-E1ABF55C0E12}"/>
              </a:ext>
            </a:extLst>
          </p:cNvPr>
          <p:cNvPicPr>
            <a:picLocks noChangeAspect="1"/>
          </p:cNvPicPr>
          <p:nvPr/>
        </p:nvPicPr>
        <p:blipFill>
          <a:blip r:embed="rId3"/>
          <a:srcRect/>
          <a:stretch>
            <a:fillRect/>
          </a:stretch>
        </p:blipFill>
        <p:spPr bwMode="auto">
          <a:xfrm>
            <a:off x="838200" y="1608138"/>
            <a:ext cx="5762625" cy="4872037"/>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3" name="Grafik 2">
            <a:extLst>
              <a:ext uri="{FF2B5EF4-FFF2-40B4-BE49-F238E27FC236}">
                <a16:creationId xmlns:a16="http://schemas.microsoft.com/office/drawing/2014/main" id="{BD3AB226-D0A3-2246-595A-2E971F42F0DE}"/>
              </a:ext>
            </a:extLst>
          </p:cNvPr>
          <p:cNvPicPr>
            <a:picLocks noChangeAspect="1"/>
          </p:cNvPicPr>
          <p:nvPr/>
        </p:nvPicPr>
        <p:blipFill>
          <a:blip r:embed="rId4"/>
          <a:stretch>
            <a:fillRect/>
          </a:stretch>
        </p:blipFill>
        <p:spPr>
          <a:xfrm>
            <a:off x="1013769" y="5513292"/>
            <a:ext cx="132495" cy="14401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a:extLst>
              <a:ext uri="{FF2B5EF4-FFF2-40B4-BE49-F238E27FC236}">
                <a16:creationId xmlns:a16="http://schemas.microsoft.com/office/drawing/2014/main" id="{B541161A-625B-BA40-DE9F-4D777A5507C0}"/>
              </a:ext>
            </a:extLst>
          </p:cNvPr>
          <p:cNvSpPr>
            <a:spLocks noGrp="1"/>
          </p:cNvSpPr>
          <p:nvPr>
            <p:ph type="title"/>
          </p:nvPr>
        </p:nvSpPr>
        <p:spPr/>
        <p:txBody>
          <a:bodyPr/>
          <a:lstStyle/>
          <a:p>
            <a:r>
              <a:rPr lang="de-CH" altLang="de-DE"/>
              <a:t>Page d’accueil</a:t>
            </a:r>
          </a:p>
        </p:txBody>
      </p:sp>
      <p:sp>
        <p:nvSpPr>
          <p:cNvPr id="11267" name="Inhaltsplatzhalter 2">
            <a:extLst>
              <a:ext uri="{FF2B5EF4-FFF2-40B4-BE49-F238E27FC236}">
                <a16:creationId xmlns:a16="http://schemas.microsoft.com/office/drawing/2014/main" id="{17957AF1-E90A-E6F9-EED5-A64932275DA2}"/>
              </a:ext>
            </a:extLst>
          </p:cNvPr>
          <p:cNvSpPr>
            <a:spLocks noGrp="1"/>
          </p:cNvSpPr>
          <p:nvPr>
            <p:ph idx="1"/>
          </p:nvPr>
        </p:nvSpPr>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fr-CH" altLang="de-DE" sz="1600"/>
          </a:p>
        </p:txBody>
      </p:sp>
      <p:sp>
        <p:nvSpPr>
          <p:cNvPr id="4" name="Datumsplatzhalter 3">
            <a:extLst>
              <a:ext uri="{FF2B5EF4-FFF2-40B4-BE49-F238E27FC236}">
                <a16:creationId xmlns:a16="http://schemas.microsoft.com/office/drawing/2014/main" id="{20ABA460-C08C-4972-9683-D1E4C25893D3}"/>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679EF047-4EB8-841E-33A0-B89BA64FFB5A}"/>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E90A6ED-44C0-4C8D-8E7B-BAB18F82E7F6}" type="slidenum">
              <a:rPr lang="de-CH" altLang="de-DE"/>
              <a:pPr/>
              <a:t>3</a:t>
            </a:fld>
            <a:endParaRPr lang="de-CH" altLang="de-DE"/>
          </a:p>
        </p:txBody>
      </p:sp>
      <p:pic>
        <p:nvPicPr>
          <p:cNvPr id="10246" name="Grafik 6">
            <a:extLst>
              <a:ext uri="{FF2B5EF4-FFF2-40B4-BE49-F238E27FC236}">
                <a16:creationId xmlns:a16="http://schemas.microsoft.com/office/drawing/2014/main" id="{BF0BD93F-82D1-F732-BA87-476FE608EC68}"/>
              </a:ext>
            </a:extLst>
          </p:cNvPr>
          <p:cNvPicPr>
            <a:picLocks noChangeAspect="1"/>
          </p:cNvPicPr>
          <p:nvPr/>
        </p:nvPicPr>
        <p:blipFill>
          <a:blip r:embed="rId3"/>
          <a:srcRect/>
          <a:stretch>
            <a:fillRect/>
          </a:stretch>
        </p:blipFill>
        <p:spPr bwMode="auto">
          <a:xfrm>
            <a:off x="838200" y="1622425"/>
            <a:ext cx="6773863" cy="4759325"/>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a:extLst>
              <a:ext uri="{FF2B5EF4-FFF2-40B4-BE49-F238E27FC236}">
                <a16:creationId xmlns:a16="http://schemas.microsoft.com/office/drawing/2014/main" id="{ED1EC0F5-030E-6238-F2A2-C48870686B5B}"/>
              </a:ext>
            </a:extLst>
          </p:cNvPr>
          <p:cNvSpPr>
            <a:spLocks noGrp="1"/>
          </p:cNvSpPr>
          <p:nvPr>
            <p:ph type="title"/>
          </p:nvPr>
        </p:nvSpPr>
        <p:spPr/>
        <p:txBody>
          <a:bodyPr/>
          <a:lstStyle/>
          <a:p>
            <a:r>
              <a:rPr lang="de-CH" altLang="de-DE"/>
              <a:t>Page d’accueil</a:t>
            </a:r>
          </a:p>
        </p:txBody>
      </p:sp>
      <p:sp>
        <p:nvSpPr>
          <p:cNvPr id="13315" name="Inhaltsplatzhalter 2">
            <a:extLst>
              <a:ext uri="{FF2B5EF4-FFF2-40B4-BE49-F238E27FC236}">
                <a16:creationId xmlns:a16="http://schemas.microsoft.com/office/drawing/2014/main" id="{720164BF-5A3E-9364-8801-EF1A75F779A3}"/>
              </a:ext>
            </a:extLst>
          </p:cNvPr>
          <p:cNvSpPr>
            <a:spLocks noGrp="1"/>
          </p:cNvSpPr>
          <p:nvPr>
            <p:ph idx="1"/>
          </p:nvPr>
        </p:nvSpPr>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r>
              <a:rPr lang="fr-CH" altLang="de-DE" sz="1800"/>
              <a:t> </a:t>
            </a:r>
            <a:endParaRPr lang="de-CH" altLang="de-DE" sz="1800"/>
          </a:p>
        </p:txBody>
      </p:sp>
      <p:sp>
        <p:nvSpPr>
          <p:cNvPr id="4" name="Datumsplatzhalter 3">
            <a:extLst>
              <a:ext uri="{FF2B5EF4-FFF2-40B4-BE49-F238E27FC236}">
                <a16:creationId xmlns:a16="http://schemas.microsoft.com/office/drawing/2014/main" id="{DFF103F8-A819-DF11-A6F5-F65CCFD6BB04}"/>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BB4FBDCF-4138-0C08-7BCF-56DC7DB4E605}"/>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E2241B1-E8C1-4479-9800-8358C6DDA4E7}" type="slidenum">
              <a:rPr lang="de-CH" altLang="de-DE"/>
              <a:pPr/>
              <a:t>4</a:t>
            </a:fld>
            <a:endParaRPr lang="de-CH" altLang="de-DE"/>
          </a:p>
        </p:txBody>
      </p:sp>
      <p:pic>
        <p:nvPicPr>
          <p:cNvPr id="11270" name="Grafik 6">
            <a:extLst>
              <a:ext uri="{FF2B5EF4-FFF2-40B4-BE49-F238E27FC236}">
                <a16:creationId xmlns:a16="http://schemas.microsoft.com/office/drawing/2014/main" id="{2A4A83BB-39A5-5052-F5EC-E07052D930C7}"/>
              </a:ext>
            </a:extLst>
          </p:cNvPr>
          <p:cNvPicPr>
            <a:picLocks noChangeAspect="1"/>
          </p:cNvPicPr>
          <p:nvPr/>
        </p:nvPicPr>
        <p:blipFill>
          <a:blip r:embed="rId3"/>
          <a:srcRect/>
          <a:stretch>
            <a:fillRect/>
          </a:stretch>
        </p:blipFill>
        <p:spPr bwMode="auto">
          <a:xfrm>
            <a:off x="838200" y="1628775"/>
            <a:ext cx="8578850" cy="4752975"/>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a:extLst>
              <a:ext uri="{FF2B5EF4-FFF2-40B4-BE49-F238E27FC236}">
                <a16:creationId xmlns:a16="http://schemas.microsoft.com/office/drawing/2014/main" id="{6C5F0DD8-BB39-2CD3-CB4B-251F06A4DD14}"/>
              </a:ext>
            </a:extLst>
          </p:cNvPr>
          <p:cNvSpPr>
            <a:spLocks noGrp="1"/>
          </p:cNvSpPr>
          <p:nvPr>
            <p:ph type="title"/>
          </p:nvPr>
        </p:nvSpPr>
        <p:spPr/>
        <p:txBody>
          <a:bodyPr/>
          <a:lstStyle/>
          <a:p>
            <a:r>
              <a:rPr lang="de-CH" altLang="de-DE"/>
              <a:t>Inscription</a:t>
            </a:r>
          </a:p>
        </p:txBody>
      </p:sp>
      <p:sp>
        <p:nvSpPr>
          <p:cNvPr id="15363" name="Inhaltsplatzhalter 2">
            <a:extLst>
              <a:ext uri="{FF2B5EF4-FFF2-40B4-BE49-F238E27FC236}">
                <a16:creationId xmlns:a16="http://schemas.microsoft.com/office/drawing/2014/main" id="{95E5BB73-8863-C25F-608D-C066673BD2BA}"/>
              </a:ext>
            </a:extLst>
          </p:cNvPr>
          <p:cNvSpPr>
            <a:spLocks noGrp="1"/>
          </p:cNvSpPr>
          <p:nvPr>
            <p:ph idx="1"/>
          </p:nvPr>
        </p:nvSpPr>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fr-CH" altLang="de-DE" sz="1800"/>
          </a:p>
          <a:p>
            <a:endParaRPr lang="de-CH" altLang="de-DE" sz="1600"/>
          </a:p>
        </p:txBody>
      </p:sp>
      <p:sp>
        <p:nvSpPr>
          <p:cNvPr id="4" name="Datumsplatzhalter 3">
            <a:extLst>
              <a:ext uri="{FF2B5EF4-FFF2-40B4-BE49-F238E27FC236}">
                <a16:creationId xmlns:a16="http://schemas.microsoft.com/office/drawing/2014/main" id="{829E8F9E-D90D-5D12-C460-F9108BBAA2C5}"/>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7C0F4025-2CED-C36B-7C29-A7EE3CE0260D}"/>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0C52518-5437-4E95-95A2-44440BBCF77E}" type="slidenum">
              <a:rPr lang="de-CH" altLang="de-DE"/>
              <a:pPr/>
              <a:t>5</a:t>
            </a:fld>
            <a:endParaRPr lang="de-CH" altLang="de-DE"/>
          </a:p>
        </p:txBody>
      </p:sp>
      <p:pic>
        <p:nvPicPr>
          <p:cNvPr id="12294" name="Grafik 5">
            <a:extLst>
              <a:ext uri="{FF2B5EF4-FFF2-40B4-BE49-F238E27FC236}">
                <a16:creationId xmlns:a16="http://schemas.microsoft.com/office/drawing/2014/main" id="{12DAB8CE-42DC-1AD4-0677-02A45B8DA9C9}"/>
              </a:ext>
            </a:extLst>
          </p:cNvPr>
          <p:cNvPicPr>
            <a:picLocks noChangeAspect="1"/>
          </p:cNvPicPr>
          <p:nvPr/>
        </p:nvPicPr>
        <p:blipFill>
          <a:blip r:embed="rId3"/>
          <a:srcRect/>
          <a:stretch>
            <a:fillRect/>
          </a:stretch>
        </p:blipFill>
        <p:spPr bwMode="auto">
          <a:xfrm>
            <a:off x="866775" y="1609725"/>
            <a:ext cx="5157788" cy="4772025"/>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15367" name="Grafik 18">
            <a:extLst>
              <a:ext uri="{FF2B5EF4-FFF2-40B4-BE49-F238E27FC236}">
                <a16:creationId xmlns:a16="http://schemas.microsoft.com/office/drawing/2014/main" id="{B6B0A0D1-FC54-210A-9561-D6D6E59059D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 r="3796" b="24921"/>
          <a:stretch>
            <a:fillRect/>
          </a:stretch>
        </p:blipFill>
        <p:spPr bwMode="auto">
          <a:xfrm>
            <a:off x="10488613" y="5683250"/>
            <a:ext cx="360362"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Grafik 22">
            <a:extLst>
              <a:ext uri="{FF2B5EF4-FFF2-40B4-BE49-F238E27FC236}">
                <a16:creationId xmlns:a16="http://schemas.microsoft.com/office/drawing/2014/main" id="{FC9A6B08-DA03-1CA9-0C9D-5048F2CCA34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2" t="17647" r="5128"/>
          <a:stretch>
            <a:fillRect/>
          </a:stretch>
        </p:blipFill>
        <p:spPr bwMode="auto">
          <a:xfrm>
            <a:off x="5789613" y="6237288"/>
            <a:ext cx="23495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a:extLst>
              <a:ext uri="{FF2B5EF4-FFF2-40B4-BE49-F238E27FC236}">
                <a16:creationId xmlns:a16="http://schemas.microsoft.com/office/drawing/2014/main" id="{669F1578-3FD1-44ED-0252-0AC75D764D57}"/>
              </a:ext>
            </a:extLst>
          </p:cNvPr>
          <p:cNvSpPr>
            <a:spLocks noGrp="1"/>
          </p:cNvSpPr>
          <p:nvPr>
            <p:ph type="title"/>
          </p:nvPr>
        </p:nvSpPr>
        <p:spPr/>
        <p:txBody>
          <a:bodyPr/>
          <a:lstStyle/>
          <a:p>
            <a:r>
              <a:rPr lang="de-CH" altLang="de-DE"/>
              <a:t>Inscription</a:t>
            </a:r>
          </a:p>
        </p:txBody>
      </p:sp>
      <p:sp>
        <p:nvSpPr>
          <p:cNvPr id="17411" name="Inhaltsplatzhalter 2">
            <a:extLst>
              <a:ext uri="{FF2B5EF4-FFF2-40B4-BE49-F238E27FC236}">
                <a16:creationId xmlns:a16="http://schemas.microsoft.com/office/drawing/2014/main" id="{F057A5C1-5E03-3C3C-BD8E-6DDDA003ADDB}"/>
              </a:ext>
            </a:extLst>
          </p:cNvPr>
          <p:cNvSpPr>
            <a:spLocks noGrp="1"/>
          </p:cNvSpPr>
          <p:nvPr>
            <p:ph idx="1"/>
          </p:nvPr>
        </p:nvSpPr>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sz="1600"/>
          </a:p>
          <a:p>
            <a:endParaRPr lang="fr-CH" altLang="de-DE" sz="1600"/>
          </a:p>
          <a:p>
            <a:endParaRPr lang="de-CH" altLang="de-DE" sz="1600"/>
          </a:p>
        </p:txBody>
      </p:sp>
      <p:sp>
        <p:nvSpPr>
          <p:cNvPr id="4" name="Datumsplatzhalter 3">
            <a:extLst>
              <a:ext uri="{FF2B5EF4-FFF2-40B4-BE49-F238E27FC236}">
                <a16:creationId xmlns:a16="http://schemas.microsoft.com/office/drawing/2014/main" id="{DF32C324-29E0-1396-1FE3-6D3D1D13B777}"/>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22CFB7DE-55AE-E628-3B01-84C39EA6C891}"/>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2F2EACC-09A4-4961-A3DE-B3DC9A217B68}" type="slidenum">
              <a:rPr lang="de-CH" altLang="de-DE"/>
              <a:pPr/>
              <a:t>6</a:t>
            </a:fld>
            <a:endParaRPr lang="de-CH" altLang="de-DE"/>
          </a:p>
        </p:txBody>
      </p:sp>
      <p:pic>
        <p:nvPicPr>
          <p:cNvPr id="13318" name="Grafik 6">
            <a:extLst>
              <a:ext uri="{FF2B5EF4-FFF2-40B4-BE49-F238E27FC236}">
                <a16:creationId xmlns:a16="http://schemas.microsoft.com/office/drawing/2014/main" id="{FB122E34-F1D7-6DF1-41E9-C26BCA8AE855}"/>
              </a:ext>
            </a:extLst>
          </p:cNvPr>
          <p:cNvPicPr>
            <a:picLocks noChangeAspect="1"/>
          </p:cNvPicPr>
          <p:nvPr/>
        </p:nvPicPr>
        <p:blipFill>
          <a:blip r:embed="rId3"/>
          <a:srcRect/>
          <a:stretch>
            <a:fillRect/>
          </a:stretch>
        </p:blipFill>
        <p:spPr bwMode="auto">
          <a:xfrm>
            <a:off x="838200" y="1627188"/>
            <a:ext cx="3673475" cy="4770437"/>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a:extLst>
              <a:ext uri="{FF2B5EF4-FFF2-40B4-BE49-F238E27FC236}">
                <a16:creationId xmlns:a16="http://schemas.microsoft.com/office/drawing/2014/main" id="{5B06C74E-66AC-041B-C4DD-8A959551BFD3}"/>
              </a:ext>
            </a:extLst>
          </p:cNvPr>
          <p:cNvSpPr>
            <a:spLocks noGrp="1"/>
          </p:cNvSpPr>
          <p:nvPr>
            <p:ph type="title"/>
          </p:nvPr>
        </p:nvSpPr>
        <p:spPr/>
        <p:txBody>
          <a:bodyPr/>
          <a:lstStyle/>
          <a:p>
            <a:r>
              <a:rPr lang="de-CH" altLang="de-DE"/>
              <a:t>Inscription</a:t>
            </a:r>
          </a:p>
        </p:txBody>
      </p:sp>
      <p:sp>
        <p:nvSpPr>
          <p:cNvPr id="19459" name="Inhaltsplatzhalter 2">
            <a:extLst>
              <a:ext uri="{FF2B5EF4-FFF2-40B4-BE49-F238E27FC236}">
                <a16:creationId xmlns:a16="http://schemas.microsoft.com/office/drawing/2014/main" id="{681FDD3B-5C00-B1D4-97E9-925E18192BCC}"/>
              </a:ext>
            </a:extLst>
          </p:cNvPr>
          <p:cNvSpPr>
            <a:spLocks noGrp="1"/>
          </p:cNvSpPr>
          <p:nvPr>
            <p:ph idx="1"/>
          </p:nvPr>
        </p:nvSpPr>
        <p:spPr/>
        <p:txBody>
          <a:bodyPr/>
          <a:lstStyle/>
          <a:p>
            <a:endParaRPr lang="de-CH" altLang="de-DE"/>
          </a:p>
          <a:p>
            <a:endParaRPr lang="de-CH" altLang="de-DE"/>
          </a:p>
          <a:p>
            <a:endParaRPr lang="de-CH" altLang="de-DE"/>
          </a:p>
          <a:p>
            <a:endParaRPr lang="de-CH" altLang="de-DE"/>
          </a:p>
          <a:p>
            <a:endParaRPr lang="de-CH" altLang="de-DE"/>
          </a:p>
          <a:p>
            <a:endParaRPr lang="de-CH" altLang="de-DE" sz="1600"/>
          </a:p>
          <a:p>
            <a:endParaRPr lang="de-CH" altLang="de-DE" sz="1600"/>
          </a:p>
          <a:p>
            <a:endParaRPr lang="de-CH" altLang="de-DE" sz="1600"/>
          </a:p>
          <a:p>
            <a:r>
              <a:rPr lang="fr-CH" altLang="de-DE" sz="1800"/>
              <a:t> </a:t>
            </a:r>
            <a:endParaRPr lang="de-CH" altLang="de-DE" sz="1800"/>
          </a:p>
        </p:txBody>
      </p:sp>
      <p:sp>
        <p:nvSpPr>
          <p:cNvPr id="4" name="Datumsplatzhalter 3">
            <a:extLst>
              <a:ext uri="{FF2B5EF4-FFF2-40B4-BE49-F238E27FC236}">
                <a16:creationId xmlns:a16="http://schemas.microsoft.com/office/drawing/2014/main" id="{0875C2CF-99AA-9AA7-1DD9-1B87E65DA7C4}"/>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97600C89-D809-D6F9-2EE9-6DC5F651F025}"/>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E44D0C-F7D7-4579-9772-43A8DEEE1221}" type="slidenum">
              <a:rPr lang="de-CH" altLang="de-DE"/>
              <a:pPr/>
              <a:t>7</a:t>
            </a:fld>
            <a:endParaRPr lang="de-CH" altLang="de-DE"/>
          </a:p>
        </p:txBody>
      </p:sp>
      <p:pic>
        <p:nvPicPr>
          <p:cNvPr id="14342" name="Grafik 5">
            <a:extLst>
              <a:ext uri="{FF2B5EF4-FFF2-40B4-BE49-F238E27FC236}">
                <a16:creationId xmlns:a16="http://schemas.microsoft.com/office/drawing/2014/main" id="{C030B9BC-B95D-2F5A-5C0A-3100989A424F}"/>
              </a:ext>
            </a:extLst>
          </p:cNvPr>
          <p:cNvPicPr>
            <a:picLocks noChangeAspect="1"/>
          </p:cNvPicPr>
          <p:nvPr/>
        </p:nvPicPr>
        <p:blipFill>
          <a:blip r:embed="rId3"/>
          <a:srcRect/>
          <a:stretch>
            <a:fillRect/>
          </a:stretch>
        </p:blipFill>
        <p:spPr bwMode="auto">
          <a:xfrm>
            <a:off x="854075" y="1601788"/>
            <a:ext cx="3870325" cy="4851400"/>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a:extLst>
              <a:ext uri="{FF2B5EF4-FFF2-40B4-BE49-F238E27FC236}">
                <a16:creationId xmlns:a16="http://schemas.microsoft.com/office/drawing/2014/main" id="{85A0BEA7-E4C9-D0C1-8422-1C6CAA4BA0ED}"/>
              </a:ext>
            </a:extLst>
          </p:cNvPr>
          <p:cNvSpPr>
            <a:spLocks noGrp="1"/>
          </p:cNvSpPr>
          <p:nvPr>
            <p:ph type="title"/>
          </p:nvPr>
        </p:nvSpPr>
        <p:spPr/>
        <p:txBody>
          <a:bodyPr/>
          <a:lstStyle/>
          <a:p>
            <a:r>
              <a:rPr lang="de-CH" altLang="de-DE"/>
              <a:t>Inscription</a:t>
            </a:r>
          </a:p>
        </p:txBody>
      </p:sp>
      <p:sp>
        <p:nvSpPr>
          <p:cNvPr id="21507" name="Inhaltsplatzhalter 2">
            <a:extLst>
              <a:ext uri="{FF2B5EF4-FFF2-40B4-BE49-F238E27FC236}">
                <a16:creationId xmlns:a16="http://schemas.microsoft.com/office/drawing/2014/main" id="{F5E03126-79C9-D1FA-B1C2-28CB021DC17F}"/>
              </a:ext>
            </a:extLst>
          </p:cNvPr>
          <p:cNvSpPr>
            <a:spLocks noGrp="1"/>
          </p:cNvSpPr>
          <p:nvPr>
            <p:ph idx="1"/>
          </p:nvPr>
        </p:nvSpPr>
        <p:spPr>
          <a:xfrm>
            <a:off x="835025" y="1868488"/>
            <a:ext cx="10983913" cy="4670425"/>
          </a:xfrm>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fr-CH" altLang="de-DE" sz="1800"/>
          </a:p>
          <a:p>
            <a:r>
              <a:rPr lang="fr-CH" altLang="de-DE" sz="1800"/>
              <a:t> </a:t>
            </a:r>
            <a:endParaRPr lang="de-CH" altLang="de-DE" sz="1800"/>
          </a:p>
        </p:txBody>
      </p:sp>
      <p:sp>
        <p:nvSpPr>
          <p:cNvPr id="4" name="Datumsplatzhalter 3">
            <a:extLst>
              <a:ext uri="{FF2B5EF4-FFF2-40B4-BE49-F238E27FC236}">
                <a16:creationId xmlns:a16="http://schemas.microsoft.com/office/drawing/2014/main" id="{AE1B6B04-791D-E7EF-8EA4-1F7C34910377}"/>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2709FE23-3C18-8342-2CD8-5AEF0E59052C}"/>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8584D6-29E3-4663-9AA8-3D30CC1742BC}" type="slidenum">
              <a:rPr lang="de-CH" altLang="de-DE"/>
              <a:pPr/>
              <a:t>8</a:t>
            </a:fld>
            <a:endParaRPr lang="de-CH" altLang="de-DE"/>
          </a:p>
        </p:txBody>
      </p:sp>
      <p:pic>
        <p:nvPicPr>
          <p:cNvPr id="15366" name="Grafik 6">
            <a:extLst>
              <a:ext uri="{FF2B5EF4-FFF2-40B4-BE49-F238E27FC236}">
                <a16:creationId xmlns:a16="http://schemas.microsoft.com/office/drawing/2014/main" id="{A670861E-8996-2037-A05B-8B9DC6F9AAA1}"/>
              </a:ext>
            </a:extLst>
          </p:cNvPr>
          <p:cNvPicPr>
            <a:picLocks noChangeAspect="1"/>
          </p:cNvPicPr>
          <p:nvPr/>
        </p:nvPicPr>
        <p:blipFill>
          <a:blip r:embed="rId3"/>
          <a:srcRect/>
          <a:stretch>
            <a:fillRect/>
          </a:stretch>
        </p:blipFill>
        <p:spPr bwMode="auto">
          <a:xfrm>
            <a:off x="838200" y="1644650"/>
            <a:ext cx="6410325" cy="4767263"/>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
        <p:nvSpPr>
          <p:cNvPr id="9" name="Rechteck 8">
            <a:extLst>
              <a:ext uri="{FF2B5EF4-FFF2-40B4-BE49-F238E27FC236}">
                <a16:creationId xmlns:a16="http://schemas.microsoft.com/office/drawing/2014/main" id="{7FD77A0A-4454-1405-00CB-6D6AFD7725B3}"/>
              </a:ext>
            </a:extLst>
          </p:cNvPr>
          <p:cNvSpPr/>
          <p:nvPr/>
        </p:nvSpPr>
        <p:spPr>
          <a:xfrm>
            <a:off x="1200150" y="4076700"/>
            <a:ext cx="358775" cy="112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CH"/>
          </a:p>
        </p:txBody>
      </p:sp>
      <p:sp>
        <p:nvSpPr>
          <p:cNvPr id="11" name="Rechteck 10">
            <a:extLst>
              <a:ext uri="{FF2B5EF4-FFF2-40B4-BE49-F238E27FC236}">
                <a16:creationId xmlns:a16="http://schemas.microsoft.com/office/drawing/2014/main" id="{5980D49D-38FF-AC67-EA6D-788B6D68DF90}"/>
              </a:ext>
            </a:extLst>
          </p:cNvPr>
          <p:cNvSpPr/>
          <p:nvPr/>
        </p:nvSpPr>
        <p:spPr>
          <a:xfrm>
            <a:off x="3889375" y="4068763"/>
            <a:ext cx="358775" cy="1127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CH"/>
          </a:p>
        </p:txBody>
      </p:sp>
      <p:sp>
        <p:nvSpPr>
          <p:cNvPr id="21513" name="Textfeld 9">
            <a:extLst>
              <a:ext uri="{FF2B5EF4-FFF2-40B4-BE49-F238E27FC236}">
                <a16:creationId xmlns:a16="http://schemas.microsoft.com/office/drawing/2014/main" id="{394318F6-F5F1-9101-A46B-5F3A27142004}"/>
              </a:ext>
            </a:extLst>
          </p:cNvPr>
          <p:cNvSpPr txBox="1">
            <a:spLocks noChangeArrowheads="1"/>
          </p:cNvSpPr>
          <p:nvPr/>
        </p:nvSpPr>
        <p:spPr bwMode="auto">
          <a:xfrm>
            <a:off x="3889375" y="4103688"/>
            <a:ext cx="503238"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CH" altLang="de-DE" sz="600"/>
              <a:t>Allemand</a:t>
            </a:r>
          </a:p>
        </p:txBody>
      </p:sp>
      <p:sp>
        <p:nvSpPr>
          <p:cNvPr id="21514" name="Textfeld 7">
            <a:extLst>
              <a:ext uri="{FF2B5EF4-FFF2-40B4-BE49-F238E27FC236}">
                <a16:creationId xmlns:a16="http://schemas.microsoft.com/office/drawing/2014/main" id="{25407CD3-AB28-16FF-91F1-764131515951}"/>
              </a:ext>
            </a:extLst>
          </p:cNvPr>
          <p:cNvSpPr txBox="1">
            <a:spLocks noChangeArrowheads="1"/>
          </p:cNvSpPr>
          <p:nvPr/>
        </p:nvSpPr>
        <p:spPr bwMode="auto">
          <a:xfrm>
            <a:off x="1262063" y="4110038"/>
            <a:ext cx="431800" cy="9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CH" altLang="de-DE" sz="600"/>
              <a:t>Français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a:extLst>
              <a:ext uri="{FF2B5EF4-FFF2-40B4-BE49-F238E27FC236}">
                <a16:creationId xmlns:a16="http://schemas.microsoft.com/office/drawing/2014/main" id="{E081FDB1-496B-F503-2D57-0F2FE43ABB41}"/>
              </a:ext>
            </a:extLst>
          </p:cNvPr>
          <p:cNvSpPr>
            <a:spLocks noGrp="1"/>
          </p:cNvSpPr>
          <p:nvPr>
            <p:ph type="title"/>
          </p:nvPr>
        </p:nvSpPr>
        <p:spPr/>
        <p:txBody>
          <a:bodyPr/>
          <a:lstStyle/>
          <a:p>
            <a:r>
              <a:rPr lang="de-CH" altLang="de-DE"/>
              <a:t>Inscription</a:t>
            </a:r>
          </a:p>
        </p:txBody>
      </p:sp>
      <p:sp>
        <p:nvSpPr>
          <p:cNvPr id="23555" name="Inhaltsplatzhalter 2">
            <a:extLst>
              <a:ext uri="{FF2B5EF4-FFF2-40B4-BE49-F238E27FC236}">
                <a16:creationId xmlns:a16="http://schemas.microsoft.com/office/drawing/2014/main" id="{6E923431-A426-3868-5878-F029B8F40A10}"/>
              </a:ext>
            </a:extLst>
          </p:cNvPr>
          <p:cNvSpPr>
            <a:spLocks noGrp="1"/>
          </p:cNvSpPr>
          <p:nvPr>
            <p:ph idx="1"/>
          </p:nvPr>
        </p:nvSpPr>
        <p:spPr/>
        <p:txBody>
          <a:bodyPr/>
          <a:lstStyle/>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de-CH" altLang="de-DE"/>
          </a:p>
          <a:p>
            <a:endParaRPr lang="fr-CH" altLang="de-DE" sz="1800"/>
          </a:p>
          <a:p>
            <a:endParaRPr lang="fr-CH" altLang="de-DE" sz="1800"/>
          </a:p>
          <a:p>
            <a:endParaRPr lang="fr-CH" altLang="de-DE" sz="1800"/>
          </a:p>
        </p:txBody>
      </p:sp>
      <p:sp>
        <p:nvSpPr>
          <p:cNvPr id="4" name="Datumsplatzhalter 3">
            <a:extLst>
              <a:ext uri="{FF2B5EF4-FFF2-40B4-BE49-F238E27FC236}">
                <a16:creationId xmlns:a16="http://schemas.microsoft.com/office/drawing/2014/main" id="{2E003D5B-9297-2716-2049-7DD7914DB90F}"/>
              </a:ext>
            </a:extLst>
          </p:cNvPr>
          <p:cNvSpPr>
            <a:spLocks noGrp="1"/>
          </p:cNvSpPr>
          <p:nvPr>
            <p:ph type="dt" sz="quarter" idx="10"/>
          </p:nvPr>
        </p:nvSpPr>
        <p:spPr/>
        <p:txBody>
          <a:bodyPr/>
          <a:lstStyle/>
          <a:p>
            <a:pPr>
              <a:defRPr/>
            </a:pPr>
            <a:fld id="{9B0753DE-11A2-4767-8A10-F87D00307E27}" type="datetime4">
              <a:rPr lang="fr-CH" smtClean="0"/>
              <a:pPr>
                <a:defRPr/>
              </a:pPr>
              <a:t>9 juillet 2025</a:t>
            </a:fld>
            <a:endParaRPr lang="de-CH" dirty="0"/>
          </a:p>
        </p:txBody>
      </p:sp>
      <p:sp>
        <p:nvSpPr>
          <p:cNvPr id="5" name="Foliennummernplatzhalter 4">
            <a:extLst>
              <a:ext uri="{FF2B5EF4-FFF2-40B4-BE49-F238E27FC236}">
                <a16:creationId xmlns:a16="http://schemas.microsoft.com/office/drawing/2014/main" id="{1606D18E-BFEB-9747-1899-0018F254904B}"/>
              </a:ext>
            </a:extLst>
          </p:cNvPr>
          <p:cNvSpPr>
            <a:spLocks noGrp="1"/>
          </p:cNvSpPr>
          <p:nvPr>
            <p:ph type="sldNum" sz="quarter" idx="11"/>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7EFBFF-6823-4EAC-A8C0-EA693871C351}" type="slidenum">
              <a:rPr lang="de-CH" altLang="de-DE"/>
              <a:pPr/>
              <a:t>9</a:t>
            </a:fld>
            <a:endParaRPr lang="de-CH" altLang="de-DE"/>
          </a:p>
        </p:txBody>
      </p:sp>
      <p:pic>
        <p:nvPicPr>
          <p:cNvPr id="16390" name="Grafik 5">
            <a:extLst>
              <a:ext uri="{FF2B5EF4-FFF2-40B4-BE49-F238E27FC236}">
                <a16:creationId xmlns:a16="http://schemas.microsoft.com/office/drawing/2014/main" id="{55366049-680C-1D6A-44D9-7AD9C40E28C7}"/>
              </a:ext>
            </a:extLst>
          </p:cNvPr>
          <p:cNvPicPr>
            <a:picLocks noChangeAspect="1"/>
          </p:cNvPicPr>
          <p:nvPr/>
        </p:nvPicPr>
        <p:blipFill>
          <a:blip r:embed="rId3"/>
          <a:srcRect/>
          <a:stretch>
            <a:fillRect/>
          </a:stretch>
        </p:blipFill>
        <p:spPr bwMode="auto">
          <a:xfrm>
            <a:off x="838200" y="1628775"/>
            <a:ext cx="5113338" cy="4873625"/>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Conception sur mesure">
  <a:themeElements>
    <a:clrScheme name="Kanton Bern">
      <a:dk1>
        <a:sysClr val="windowText" lastClr="000000"/>
      </a:dk1>
      <a:lt1>
        <a:sysClr val="window" lastClr="FFFFFF"/>
      </a:lt1>
      <a:dk2>
        <a:srgbClr val="63737B"/>
      </a:dk2>
      <a:lt2>
        <a:srgbClr val="B1B9BD"/>
      </a:lt2>
      <a:accent1>
        <a:srgbClr val="3C505A"/>
      </a:accent1>
      <a:accent2>
        <a:srgbClr val="96D7F0"/>
      </a:accent2>
      <a:accent3>
        <a:srgbClr val="A0C7A0"/>
      </a:accent3>
      <a:accent4>
        <a:srgbClr val="E1D2C6"/>
      </a:accent4>
      <a:accent5>
        <a:srgbClr val="644B41"/>
      </a:accent5>
      <a:accent6>
        <a:srgbClr val="EA161F"/>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a:defPPr>
      </a:lstStyle>
    </a:txDef>
  </a:objectDefaults>
  <a:extraClrSchemeLst/>
  <a:extLst>
    <a:ext uri="{05A4C25C-085E-4340-85A3-A5531E510DB2}">
      <thm15:themeFamily xmlns:thm15="http://schemas.microsoft.com/office/thememl/2012/main" name="Presentation+PowerPoint+FR.potx" id="{E3BCD46F-98FD-421F-8D68-7890840B3865}" vid="{02626EF4-EF69-4CBB-8BB5-BBA2BD7520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Presentation+PowerPoint+FR</Template>
  <TotalTime>0</TotalTime>
  <Words>1295</Words>
  <Application>Microsoft Office PowerPoint</Application>
  <PresentationFormat>Breitbild</PresentationFormat>
  <Paragraphs>232</Paragraphs>
  <Slides>15</Slides>
  <Notes>14</Notes>
  <HiddenSlides>0</HiddenSlides>
  <MMClips>0</MMClips>
  <ScaleCrop>false</ScaleCrop>
  <HeadingPairs>
    <vt:vector size="6" baseType="variant">
      <vt:variant>
        <vt:lpstr>Verwendete Schriftarten</vt:lpstr>
      </vt:variant>
      <vt:variant>
        <vt:i4>1</vt:i4>
      </vt:variant>
      <vt:variant>
        <vt:lpstr>Design</vt:lpstr>
      </vt:variant>
      <vt:variant>
        <vt:i4>1</vt:i4>
      </vt:variant>
      <vt:variant>
        <vt:lpstr>Folientitel</vt:lpstr>
      </vt:variant>
      <vt:variant>
        <vt:i4>15</vt:i4>
      </vt:variant>
    </vt:vector>
  </HeadingPairs>
  <TitlesOfParts>
    <vt:vector size="17" baseType="lpstr">
      <vt:lpstr>Arial</vt:lpstr>
      <vt:lpstr>Conception sur mesure</vt:lpstr>
      <vt:lpstr>Informations à l’intention des élèves et de leurs parents</vt:lpstr>
      <vt:lpstr>Page d’accueil</vt:lpstr>
      <vt:lpstr>Page d’accueil</vt:lpstr>
      <vt:lpstr>Page d’accueil</vt:lpstr>
      <vt:lpstr>Inscription</vt:lpstr>
      <vt:lpstr>Inscription</vt:lpstr>
      <vt:lpstr>Inscription</vt:lpstr>
      <vt:lpstr>Inscription</vt:lpstr>
      <vt:lpstr>Inscription</vt:lpstr>
      <vt:lpstr>Inscription</vt:lpstr>
      <vt:lpstr>Inscription</vt:lpstr>
      <vt:lpstr>Inscription</vt:lpstr>
      <vt:lpstr>Inscription</vt:lpstr>
      <vt:lpstr>Inscription</vt:lpstr>
      <vt:lpstr>Inscription</vt:lpstr>
    </vt:vector>
  </TitlesOfParts>
  <Company>Kanton Bern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Informations à l’intention des élèves et de leurs parents</dc:title>
  <dc:subject>Inscription secondaire niveau II</dc:subject>
  <dc:creator>Office des écoles moyennes et de la formation professionnelle, Section des écoles moyennes</dc:creator>
  <cp:lastModifiedBy>Queaires Cures Vanessa, BKD-MBA-AMS</cp:lastModifiedBy>
  <cp:revision>129</cp:revision>
  <cp:lastPrinted>2018-09-06T06:44:02Z</cp:lastPrinted>
  <dcterms:created xsi:type="dcterms:W3CDTF">2020-10-26T11:31:30Z</dcterms:created>
  <dcterms:modified xsi:type="dcterms:W3CDTF">2025-07-09T09:07:24Z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4fdd986-87d9-48c6-acda-407b1ab5fef0_Enabled">
    <vt:lpwstr>true</vt:lpwstr>
  </property>
  <property fmtid="{D5CDD505-2E9C-101B-9397-08002B2CF9AE}" pid="3" name="MSIP_Label_74fdd986-87d9-48c6-acda-407b1ab5fef0_SetDate">
    <vt:lpwstr>2025-07-09T09:06:26Z</vt:lpwstr>
  </property>
  <property fmtid="{D5CDD505-2E9C-101B-9397-08002B2CF9AE}" pid="4" name="MSIP_Label_74fdd986-87d9-48c6-acda-407b1ab5fef0_Method">
    <vt:lpwstr>Standard</vt:lpwstr>
  </property>
  <property fmtid="{D5CDD505-2E9C-101B-9397-08002B2CF9AE}" pid="5" name="MSIP_Label_74fdd986-87d9-48c6-acda-407b1ab5fef0_Name">
    <vt:lpwstr>NICHT KLASSIFIZIERT</vt:lpwstr>
  </property>
  <property fmtid="{D5CDD505-2E9C-101B-9397-08002B2CF9AE}" pid="6" name="MSIP_Label_74fdd986-87d9-48c6-acda-407b1ab5fef0_SiteId">
    <vt:lpwstr>cb96f99a-a111-42d7-9f65-e111197ba4bb</vt:lpwstr>
  </property>
  <property fmtid="{D5CDD505-2E9C-101B-9397-08002B2CF9AE}" pid="7" name="MSIP_Label_74fdd986-87d9-48c6-acda-407b1ab5fef0_ActionId">
    <vt:lpwstr>6cb9ef27-605e-47a3-98df-0c16f36ad15d</vt:lpwstr>
  </property>
  <property fmtid="{D5CDD505-2E9C-101B-9397-08002B2CF9AE}" pid="8" name="MSIP_Label_74fdd986-87d9-48c6-acda-407b1ab5fef0_ContentBits">
    <vt:lpwstr>0</vt:lpwstr>
  </property>
</Properties>
</file>